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4" r:id="rId2"/>
  </p:sldMasterIdLst>
  <p:notesMasterIdLst>
    <p:notesMasterId r:id="rId5"/>
  </p:notesMasterIdLst>
  <p:handoutMasterIdLst>
    <p:handoutMasterId r:id="rId6"/>
  </p:handoutMasterIdLst>
  <p:sldIdLst>
    <p:sldId id="2076137236" r:id="rId3"/>
    <p:sldId id="207613723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C8"/>
    <a:srgbClr val="BABBBC"/>
    <a:srgbClr val="FFFFFF"/>
    <a:srgbClr val="0358A4"/>
    <a:srgbClr val="27AB53"/>
    <a:srgbClr val="46D577"/>
    <a:srgbClr val="CCC700"/>
    <a:srgbClr val="EDE600"/>
    <a:srgbClr val="008CE2"/>
    <a:srgbClr val="1A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2" autoAdjust="0"/>
    <p:restoredTop sz="67925" autoAdjust="0"/>
  </p:normalViewPr>
  <p:slideViewPr>
    <p:cSldViewPr snapToGrid="0" showGuides="1">
      <p:cViewPr varScale="1">
        <p:scale>
          <a:sx n="69" d="100"/>
          <a:sy n="69" d="100"/>
        </p:scale>
        <p:origin x="1110" y="3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997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2055" y="6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FCE5E28-6D4B-4810-A079-D751FE23C4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E4E85-A2D1-4428-85A8-B371B6AEA3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6BDA5-FBCC-43E1-957B-02AF36889AD5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09AED-0ECA-4AC2-81B5-8768A3F958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9531E-4E81-41B9-97A8-8F57DA33FD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41FA5-E9CF-49C4-A86E-63E2406CD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8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4CDF0-0D54-4AFE-B409-D6358A9BB9A1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24C93-78CA-4AF0-9E77-825D60ABA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1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3.svg"/><Relationship Id="rId4" Type="http://schemas.openxmlformats.org/officeDocument/2006/relationships/image" Target="../media/image2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6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2.emf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28.svg"/><Relationship Id="rId7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2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28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svg"/><Relationship Id="rId4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7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7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svg"/><Relationship Id="rId4" Type="http://schemas.openxmlformats.org/officeDocument/2006/relationships/image" Target="../media/image2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svg"/><Relationship Id="rId4" Type="http://schemas.openxmlformats.org/officeDocument/2006/relationships/image" Target="../media/image29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33F49038-0E42-4036-AC59-56DA6111A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A6DD48-02C9-4053-9E54-E163DE2B86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8604" y="987677"/>
            <a:ext cx="2914791" cy="568384"/>
          </a:xfrm>
          <a:prstGeom prst="rect">
            <a:avLst/>
          </a:prstGeom>
        </p:spPr>
      </p:pic>
      <p:pic>
        <p:nvPicPr>
          <p:cNvPr id="5" name="Picture 4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1C513DCA-E58C-9C45-B32E-82009750F0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" t="1" r="985" b="985"/>
          <a:stretch/>
        </p:blipFill>
        <p:spPr>
          <a:xfrm>
            <a:off x="0" y="2137429"/>
            <a:ext cx="12192000" cy="4720571"/>
          </a:xfrm>
          <a:prstGeom prst="rect">
            <a:avLst/>
          </a:prstGeom>
          <a:ln>
            <a:noFill/>
          </a:ln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640F2CC-9059-48A0-9001-4A98E91FAD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4045" b="5592"/>
          <a:stretch/>
        </p:blipFill>
        <p:spPr>
          <a:xfrm>
            <a:off x="7297943" y="1482617"/>
            <a:ext cx="4894058" cy="5375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50C5A-670C-489B-BA6F-B90AFAA7C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7813" y="3415452"/>
            <a:ext cx="9144000" cy="1096613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Presentation’s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5A796-2042-41B2-9FD4-19A60450B7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7813" y="4843830"/>
            <a:ext cx="9144000" cy="531554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Presentation’s Sub-Title Goes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AF0BE8-B7E9-4580-AD39-7E0A9438C29F}"/>
              </a:ext>
            </a:extLst>
          </p:cNvPr>
          <p:cNvCxnSpPr>
            <a:cxnSpLocks/>
          </p:cNvCxnSpPr>
          <p:nvPr userDrawn="1"/>
        </p:nvCxnSpPr>
        <p:spPr>
          <a:xfrm>
            <a:off x="4162612" y="4677948"/>
            <a:ext cx="38667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7921BB8E-60B9-4147-97D7-321D4FA1D0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94" t="32894" r="35086" b="18903"/>
          <a:stretch/>
        </p:blipFill>
        <p:spPr>
          <a:xfrm flipH="1">
            <a:off x="0" y="0"/>
            <a:ext cx="4059836" cy="51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BC2BE161-631E-4594-9F73-F78B92592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864" r="985" b="5495"/>
          <a:stretch/>
        </p:blipFill>
        <p:spPr>
          <a:xfrm rot="16200000">
            <a:off x="7543387" y="1758056"/>
            <a:ext cx="6406672" cy="2890555"/>
          </a:xfrm>
          <a:prstGeom prst="rect">
            <a:avLst/>
          </a:prstGeom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F24866D-AD2E-6A40-9AAA-D346CA1E2F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0B85E78-DB0C-624D-A1DD-E823FEB775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01167" y="3106507"/>
            <a:ext cx="4743133" cy="2837093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D651E50C-3A96-6F47-8944-71B576AB3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01167" y="0"/>
            <a:ext cx="4743133" cy="2837093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4DEF6FD-79A6-4946-BAF5-3DEF2ED0C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F95531-24FC-483F-BC97-88925148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77C813-FC33-4479-979B-03E9E2836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5662228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8456A26-A6D9-4F73-A61C-B9987D3C0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657466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F619692-788F-4F65-924F-AEF2B8DC60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3" y="914400"/>
            <a:ext cx="565746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248204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188D1A8E-25FD-493D-967A-0BEF46D692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A2681E-5816-419E-A794-09273045D42A}"/>
              </a:ext>
            </a:extLst>
          </p:cNvPr>
          <p:cNvSpPr/>
          <p:nvPr userDrawn="1"/>
        </p:nvSpPr>
        <p:spPr>
          <a:xfrm>
            <a:off x="647699" y="4328159"/>
            <a:ext cx="5224045" cy="2082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E05AC7-9508-4DC8-BD96-C9016D8BA0BE}"/>
              </a:ext>
            </a:extLst>
          </p:cNvPr>
          <p:cNvSpPr/>
          <p:nvPr userDrawn="1"/>
        </p:nvSpPr>
        <p:spPr>
          <a:xfrm>
            <a:off x="6320254" y="4328159"/>
            <a:ext cx="5224045" cy="20820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D651E50C-3A96-6F47-8944-71B576AB3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699" y="1828800"/>
            <a:ext cx="5224045" cy="2499359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4DEF6FD-79A6-4946-BAF5-3DEF2ED0C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F95531-24FC-483F-BC97-88925148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FE27A9DB-EA94-4991-A181-C62DFA5023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20254" y="1828800"/>
            <a:ext cx="5224045" cy="2499359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429A3D6-5185-4B41-AC10-DCB3174976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9349" y="5006482"/>
            <a:ext cx="4464090" cy="9371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D35ECFEC-116E-4F96-8983-97D81444D4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9349" y="4503846"/>
            <a:ext cx="4464090" cy="374847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D2F56DA3-A221-4EF1-AF4F-42125740DA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96134" y="5006482"/>
            <a:ext cx="4464090" cy="9371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3FA8CBA-5F30-4931-BA89-736501D3D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6134" y="4503846"/>
            <a:ext cx="4464090" cy="374847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758C255-DD7F-488C-B5CF-0DDE8DF5D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8796338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8ED617D-4A5B-4A52-AF08-AFBFD257A9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463" y="914400"/>
            <a:ext cx="879633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433828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4DEF6FD-79A6-4946-BAF5-3DEF2ED0C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3F95531-24FC-483F-BC97-88925148E5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1" name="Picture 30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E8866BD0-67AF-4993-BCB5-82B177592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t="18724" r="669" b="14646"/>
          <a:stretch/>
        </p:blipFill>
        <p:spPr>
          <a:xfrm flipH="1">
            <a:off x="0" y="0"/>
            <a:ext cx="12192000" cy="3196354"/>
          </a:xfrm>
          <a:prstGeom prst="rect">
            <a:avLst/>
          </a:prstGeom>
          <a:ln>
            <a:noFill/>
          </a:ln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D2297BE-EBB7-4BB7-9ED4-E8F9FB1DCF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D651E50C-3A96-6F47-8944-71B576AB3A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700" y="1828799"/>
            <a:ext cx="3390555" cy="2494671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FE27A9DB-EA94-4991-A181-C62DFA5023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00723" y="1828799"/>
            <a:ext cx="3390555" cy="2494671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CD62879-0C83-4F08-9CA6-71D3C7E9C03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53745" y="1828799"/>
            <a:ext cx="3390555" cy="2494671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F9029B3-8ACB-4DA6-8B38-84F0BF72C1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7701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3E96DD9-23FE-4274-871B-8090D2AFC0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01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A Sub-Title Here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D13D5C4-6C9E-4D1D-96DD-B8EF2FDF6C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84814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F3355B-5E31-43C0-9781-30094D500D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84814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A Sub-Title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3A7A526-1EE6-43D1-964C-AAB9394FA1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142514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6F63AA15-9684-451F-9ED1-3BD417A4E3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42514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A Sub-Title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D0A90BC-982F-4519-B154-AD2CD92D4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87076" cy="568324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</p:spTree>
    <p:extLst>
      <p:ext uri="{BB962C8B-B14F-4D97-AF65-F5344CB8AC3E}">
        <p14:creationId xmlns:p14="http://schemas.microsoft.com/office/powerpoint/2010/main" val="3248068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8B09657-D9FB-4E5C-9645-121FAA31326A}"/>
              </a:ext>
            </a:extLst>
          </p:cNvPr>
          <p:cNvSpPr/>
          <p:nvPr userDrawn="1"/>
        </p:nvSpPr>
        <p:spPr>
          <a:xfrm>
            <a:off x="647700" y="-1"/>
            <a:ext cx="5226008" cy="59577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C56583B-76EA-44AE-95A8-668E181D10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-1"/>
            <a:ext cx="12192000" cy="6409809"/>
          </a:xfrm>
          <a:custGeom>
            <a:avLst/>
            <a:gdLst>
              <a:gd name="connsiteX0" fmla="*/ 0 w 12192000"/>
              <a:gd name="connsiteY0" fmla="*/ 0 h 6400800"/>
              <a:gd name="connsiteX1" fmla="*/ 647700 w 12192000"/>
              <a:gd name="connsiteY1" fmla="*/ 0 h 6400800"/>
              <a:gd name="connsiteX2" fmla="*/ 647700 w 12192000"/>
              <a:gd name="connsiteY2" fmla="*/ 5943600 h 6400800"/>
              <a:gd name="connsiteX3" fmla="*/ 5873708 w 12192000"/>
              <a:gd name="connsiteY3" fmla="*/ 5943600 h 6400800"/>
              <a:gd name="connsiteX4" fmla="*/ 5873708 w 12192000"/>
              <a:gd name="connsiteY4" fmla="*/ 0 h 6400800"/>
              <a:gd name="connsiteX5" fmla="*/ 12192000 w 12192000"/>
              <a:gd name="connsiteY5" fmla="*/ 0 h 6400800"/>
              <a:gd name="connsiteX6" fmla="*/ 12192000 w 12192000"/>
              <a:gd name="connsiteY6" fmla="*/ 6400800 h 6400800"/>
              <a:gd name="connsiteX7" fmla="*/ 0 w 12192000"/>
              <a:gd name="connsiteY7" fmla="*/ 640080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400800">
                <a:moveTo>
                  <a:pt x="0" y="0"/>
                </a:moveTo>
                <a:lnTo>
                  <a:pt x="647700" y="0"/>
                </a:lnTo>
                <a:lnTo>
                  <a:pt x="647700" y="5943600"/>
                </a:lnTo>
                <a:lnTo>
                  <a:pt x="5873708" y="5943600"/>
                </a:lnTo>
                <a:lnTo>
                  <a:pt x="5873708" y="0"/>
                </a:lnTo>
                <a:lnTo>
                  <a:pt x="12192000" y="0"/>
                </a:lnTo>
                <a:lnTo>
                  <a:pt x="12192000" y="6400800"/>
                </a:lnTo>
                <a:lnTo>
                  <a:pt x="0" y="64008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CBDF45-5062-4444-A0CE-24D3BCBA6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2856" y="342901"/>
            <a:ext cx="4375696" cy="1219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A850CEE-42D7-4707-A519-9FBC8C99AABA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5658" y="1743608"/>
            <a:ext cx="41530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6331D-5354-4A7C-9EC2-033B108280AA}"/>
              </a:ext>
            </a:extLst>
          </p:cNvPr>
          <p:cNvSpPr/>
          <p:nvPr userDrawn="1"/>
        </p:nvSpPr>
        <p:spPr>
          <a:xfrm>
            <a:off x="0" y="6406677"/>
            <a:ext cx="12192000" cy="451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4F01D59-6C30-4226-B14E-B737AE57B6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33" t="23765" r="11354" b="68041"/>
          <a:stretch/>
        </p:blipFill>
        <p:spPr>
          <a:xfrm>
            <a:off x="0" y="6406676"/>
            <a:ext cx="12192000" cy="4513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B043E5E-0670-4523-A908-3938CB4AEFEA}"/>
              </a:ext>
            </a:extLst>
          </p:cNvPr>
          <p:cNvSpPr/>
          <p:nvPr userDrawn="1"/>
        </p:nvSpPr>
        <p:spPr>
          <a:xfrm>
            <a:off x="0" y="6406676"/>
            <a:ext cx="12192000" cy="451324"/>
          </a:xfrm>
          <a:prstGeom prst="rect">
            <a:avLst/>
          </a:prstGeom>
          <a:solidFill>
            <a:srgbClr val="1A1F2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8E8BC563-36D7-4A05-A3DB-31528E1D2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4D89ADE0-A4E7-4747-A6D6-E52BA0D15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D408207-C679-496F-9D9C-25687350D2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942" y="6532189"/>
            <a:ext cx="1196516" cy="200298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E2985AF-13E8-4EBD-BAC6-316E6716F9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8416" y="2495580"/>
            <a:ext cx="4384577" cy="3155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E05D589-E10B-4F14-9157-4C269D0437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68416" y="1924997"/>
            <a:ext cx="4384577" cy="374847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</p:spTree>
    <p:extLst>
      <p:ext uri="{BB962C8B-B14F-4D97-AF65-F5344CB8AC3E}">
        <p14:creationId xmlns:p14="http://schemas.microsoft.com/office/powerpoint/2010/main" val="2421034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9E84C258-CB22-470E-BF65-3E139A7F9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2471" r="21098" b="232"/>
          <a:stretch/>
        </p:blipFill>
        <p:spPr>
          <a:xfrm rot="16200000">
            <a:off x="-155337" y="155336"/>
            <a:ext cx="6406676" cy="6096000"/>
          </a:xfrm>
          <a:prstGeom prst="rect">
            <a:avLst/>
          </a:prstGeom>
          <a:ln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43E1403-ED19-4843-83E3-6F94D1F94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30" t="32901" r="35095" b="21225"/>
          <a:stretch/>
        </p:blipFill>
        <p:spPr>
          <a:xfrm flipH="1">
            <a:off x="0" y="-1"/>
            <a:ext cx="4052982" cy="4950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442" y="1240972"/>
            <a:ext cx="4882243" cy="14169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92D1D-B2E6-44B4-9BB7-BCB4148532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699" y="2887396"/>
            <a:ext cx="4882243" cy="2569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CB9ED4-67AA-44B3-9E9C-78992A1B3C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79096" y="551543"/>
            <a:ext cx="4865204" cy="539205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6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Media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9E84C258-CB22-470E-BF65-3E139A7F97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r="21098" b="237"/>
          <a:stretch/>
        </p:blipFill>
        <p:spPr>
          <a:xfrm rot="16200000">
            <a:off x="5940662" y="155336"/>
            <a:ext cx="6406676" cy="6096000"/>
          </a:xfrm>
          <a:prstGeom prst="rect">
            <a:avLst/>
          </a:prstGeom>
          <a:ln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43E1403-ED19-4843-83E3-6F94D1F94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230" t="32901" r="35095" b="21225"/>
          <a:stretch/>
        </p:blipFill>
        <p:spPr>
          <a:xfrm flipH="1">
            <a:off x="6103374" y="-1"/>
            <a:ext cx="4052982" cy="4950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6442" y="1240972"/>
            <a:ext cx="4882243" cy="14169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92D1D-B2E6-44B4-9BB7-BCB4148532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3699" y="2887396"/>
            <a:ext cx="4882243" cy="2569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37AE9F95-348A-46A4-8804-F5238271C18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0" y="551543"/>
            <a:ext cx="4865204" cy="539205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49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Media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170FCB-C409-40AE-9083-1E13A59FBF4B}"/>
              </a:ext>
            </a:extLst>
          </p:cNvPr>
          <p:cNvSpPr/>
          <p:nvPr userDrawn="1"/>
        </p:nvSpPr>
        <p:spPr>
          <a:xfrm>
            <a:off x="0" y="3549689"/>
            <a:ext cx="12192000" cy="28567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92D1D-B2E6-44B4-9BB7-BCB4148532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0" y="5458002"/>
            <a:ext cx="10896599" cy="48559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Type your copy in this box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CB9ED4-67AA-44B3-9E9C-78992A1B3C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1" y="1828798"/>
            <a:ext cx="10896600" cy="3430421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27F9C3-833D-48B0-9886-4EDD6675BE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87076" cy="56832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37E592-62B7-42C6-A411-39B6B64FCA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780220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Media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616BFE6-CBF0-47DC-BCD2-44B6F6611F53}"/>
              </a:ext>
            </a:extLst>
          </p:cNvPr>
          <p:cNvSpPr/>
          <p:nvPr userDrawn="1"/>
        </p:nvSpPr>
        <p:spPr>
          <a:xfrm>
            <a:off x="9374966" y="2976060"/>
            <a:ext cx="2817034" cy="34304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170FCB-C409-40AE-9083-1E13A59FBF4B}"/>
              </a:ext>
            </a:extLst>
          </p:cNvPr>
          <p:cNvSpPr/>
          <p:nvPr userDrawn="1"/>
        </p:nvSpPr>
        <p:spPr>
          <a:xfrm>
            <a:off x="0" y="2976060"/>
            <a:ext cx="2817034" cy="34304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92D1D-B2E6-44B4-9BB7-BCB4148532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0" y="1828800"/>
            <a:ext cx="5128355" cy="48559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 Sub-Title Here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CB9ED4-67AA-44B3-9E9C-78992A1B3C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701" y="2513179"/>
            <a:ext cx="5130483" cy="3430421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BFB12E77-174E-4451-910B-D894995A68F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13817" y="2513179"/>
            <a:ext cx="5130483" cy="3430421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3817582-F2F3-4888-B918-6449ED2A24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5945" y="1828800"/>
            <a:ext cx="5128355" cy="48559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/>
                </a:solidFill>
              </a:defRPr>
            </a:lvl2pPr>
            <a:lvl3pPr marL="914400" indent="0" algn="ctr">
              <a:buNone/>
              <a:defRPr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/>
                </a:solidFill>
              </a:defRPr>
            </a:lvl4pPr>
            <a:lvl5pPr marL="1828800" indent="0" algn="ctr">
              <a:buNone/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A Sub-Title Here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3058BC6-A5DD-4A51-95A0-E83B94D8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87076" cy="56832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1475132-00ED-4C79-84ED-CC21D0EC41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 algn="ctr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431026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Media - 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CB9ED4-67AA-44B3-9E9C-78992A1B3CC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083155" y="342900"/>
            <a:ext cx="6461145" cy="266155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AFAA8-A656-4815-93F5-D80A95CE5E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365125"/>
            <a:ext cx="4094685" cy="1196975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EC79136A-9508-494C-8F21-F33A9EEA0D3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083155" y="3282043"/>
            <a:ext cx="6461145" cy="2661557"/>
          </a:xfr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s-419" dirty="0" err="1"/>
              <a:t>Add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6FAD771-7725-4F85-BAE0-79432CC29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1" y="1828801"/>
            <a:ext cx="4083326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9692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90537F4-1A0D-4368-83C8-C75C2524B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365125"/>
            <a:ext cx="5508881" cy="549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Name and Last Name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DE8CFF-35AF-4F26-BE9E-9C01C2E5C5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00" y="914401"/>
            <a:ext cx="5508881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Position Within The 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4A51C-FD7F-47E9-8E67-47F43C2B59DC}"/>
              </a:ext>
            </a:extLst>
          </p:cNvPr>
          <p:cNvSpPr/>
          <p:nvPr userDrawn="1"/>
        </p:nvSpPr>
        <p:spPr>
          <a:xfrm>
            <a:off x="0" y="4572000"/>
            <a:ext cx="12192000" cy="1834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BA2436-64DA-4838-9E56-473E203998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6033" y="342900"/>
            <a:ext cx="4598268" cy="5600700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9940990-F99B-4063-AA81-269062B852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1828800"/>
            <a:ext cx="5494915" cy="23967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300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673E9E-2DD5-446F-8A51-F8B9C75B514B}"/>
              </a:ext>
            </a:extLst>
          </p:cNvPr>
          <p:cNvSpPr/>
          <p:nvPr userDrawn="1"/>
        </p:nvSpPr>
        <p:spPr>
          <a:xfrm>
            <a:off x="0" y="4069976"/>
            <a:ext cx="12192000" cy="278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23E3F-4C8D-4F48-8F99-5C8D909DB035}"/>
              </a:ext>
            </a:extLst>
          </p:cNvPr>
          <p:cNvSpPr/>
          <p:nvPr/>
        </p:nvSpPr>
        <p:spPr>
          <a:xfrm>
            <a:off x="651434" y="0"/>
            <a:ext cx="5450541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AF0BE8-B7E9-4580-AD39-7E0A9438C29F}"/>
              </a:ext>
            </a:extLst>
          </p:cNvPr>
          <p:cNvCxnSpPr>
            <a:cxnSpLocks/>
          </p:cNvCxnSpPr>
          <p:nvPr/>
        </p:nvCxnSpPr>
        <p:spPr>
          <a:xfrm>
            <a:off x="1485153" y="5199529"/>
            <a:ext cx="38040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8A62EA68-D2C8-4403-8BC4-6A22B21D53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309563"/>
            <a:ext cx="2377094" cy="2600325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buNone/>
              <a:defRPr sz="20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A552B2-63C6-4733-BA7D-BEBA0CF76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4769" y="309563"/>
            <a:ext cx="2111175" cy="411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50C5A-670C-489B-BA6F-B90AFAA7C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7813" y="1476188"/>
            <a:ext cx="3937874" cy="343938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Transition’s Title Goes Here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BF5DB33-DB03-464A-B627-9630482B5A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7813" y="5432612"/>
            <a:ext cx="3937874" cy="64959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Transition’s Sub-Title Goes Over Here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BA4AF4A-78E7-4051-9342-AA088A815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720" r="38611" b="21640"/>
          <a:stretch/>
        </p:blipFill>
        <p:spPr>
          <a:xfrm>
            <a:off x="5302047" y="4077929"/>
            <a:ext cx="6889954" cy="278007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C6E8014-D431-42A0-9FCC-95725030C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5230" t="32901" r="35095" b="21225"/>
          <a:stretch/>
        </p:blipFill>
        <p:spPr>
          <a:xfrm flipH="1">
            <a:off x="0" y="-1"/>
            <a:ext cx="4052982" cy="495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274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90537F4-1A0D-4368-83C8-C75C2524B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7BA2436-64DA-4838-9E56-473E203998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700" y="1828800"/>
            <a:ext cx="2101417" cy="2103049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91CCC28-9750-4E81-BD2F-AC5A067ABA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7700" y="4574839"/>
            <a:ext cx="2112539" cy="1368761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 algn="l">
              <a:buNone/>
              <a:defRPr sz="1050"/>
            </a:lvl2pPr>
            <a:lvl3pPr marL="914400" indent="0" algn="l">
              <a:buNone/>
              <a:defRPr sz="1000"/>
            </a:lvl3pPr>
            <a:lvl4pPr marL="1371600" indent="0" algn="l">
              <a:buNone/>
              <a:defRPr sz="900"/>
            </a:lvl4pPr>
            <a:lvl5pPr marL="1828800" indent="0" algn="l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DE8CFF-35AF-4F26-BE9E-9C01C2E5C5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00" y="4072204"/>
            <a:ext cx="2112539" cy="374847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23396870-290E-4DB5-921A-C8814822E6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579428" y="1828800"/>
            <a:ext cx="2101417" cy="2103049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35051877-CA28-4B2A-90EB-D46CC182D8E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11156" y="1828800"/>
            <a:ext cx="2101417" cy="2103049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655BF87D-8B74-47DD-836E-432A13F072C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442883" y="1828800"/>
            <a:ext cx="2101417" cy="2103049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89EB0BB-F7A4-4CFA-90FF-29A494B6EC4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72644" y="4574839"/>
            <a:ext cx="2112539" cy="1368761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 algn="l">
              <a:buNone/>
              <a:defRPr sz="1050"/>
            </a:lvl2pPr>
            <a:lvl3pPr marL="914400" indent="0" algn="l">
              <a:buNone/>
              <a:defRPr sz="1000"/>
            </a:lvl3pPr>
            <a:lvl4pPr marL="1371600" indent="0" algn="l">
              <a:buNone/>
              <a:defRPr sz="900"/>
            </a:lvl4pPr>
            <a:lvl5pPr marL="1828800" indent="0" algn="l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A87C28-EC12-41F9-AB2F-019E6466B4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72644" y="4072204"/>
            <a:ext cx="2112539" cy="374847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9CFC437-B25D-4DF9-8EB3-0E6205EA36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97588" y="4574839"/>
            <a:ext cx="2112539" cy="1368761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 algn="l">
              <a:buNone/>
              <a:defRPr sz="1050"/>
            </a:lvl2pPr>
            <a:lvl3pPr marL="914400" indent="0" algn="l">
              <a:buNone/>
              <a:defRPr sz="1000"/>
            </a:lvl3pPr>
            <a:lvl4pPr marL="1371600" indent="0" algn="l">
              <a:buNone/>
              <a:defRPr sz="900"/>
            </a:lvl4pPr>
            <a:lvl5pPr marL="1828800" indent="0" algn="l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4CDD697-8FFD-4229-A9BE-438F225587F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7588" y="4072204"/>
            <a:ext cx="2112539" cy="374847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8560D77-F22C-4AC9-B231-F2FA13CD3C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431761" y="4574839"/>
            <a:ext cx="2112539" cy="1368761"/>
          </a:xfrm>
        </p:spPr>
        <p:txBody>
          <a:bodyPr/>
          <a:lstStyle>
            <a:lvl1pPr marL="0" indent="0" algn="l">
              <a:buNone/>
              <a:defRPr sz="1100"/>
            </a:lvl1pPr>
            <a:lvl2pPr marL="457200" indent="0" algn="l">
              <a:buNone/>
              <a:defRPr sz="1050"/>
            </a:lvl2pPr>
            <a:lvl3pPr marL="914400" indent="0" algn="l">
              <a:buNone/>
              <a:defRPr sz="1000"/>
            </a:lvl3pPr>
            <a:lvl4pPr marL="1371600" indent="0" algn="l">
              <a:buNone/>
              <a:defRPr sz="900"/>
            </a:lvl4pPr>
            <a:lvl5pPr marL="1828800" indent="0" algn="l">
              <a:buNone/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284111F-1444-4027-91EB-C8248DDA896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1761" y="4072204"/>
            <a:ext cx="2112539" cy="374847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4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94B91-EBC8-4EB5-B120-5D627A6C6724}"/>
              </a:ext>
            </a:extLst>
          </p:cNvPr>
          <p:cNvSpPr/>
          <p:nvPr userDrawn="1"/>
        </p:nvSpPr>
        <p:spPr>
          <a:xfrm>
            <a:off x="2300199" y="1754965"/>
            <a:ext cx="590668" cy="5906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25482E-DBEC-4A8E-8AB0-E24629BFF7E0}"/>
              </a:ext>
            </a:extLst>
          </p:cNvPr>
          <p:cNvSpPr/>
          <p:nvPr userDrawn="1"/>
        </p:nvSpPr>
        <p:spPr>
          <a:xfrm>
            <a:off x="5215677" y="1754965"/>
            <a:ext cx="590668" cy="5906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E4828A-79F6-461F-8A06-D938894CBF13}"/>
              </a:ext>
            </a:extLst>
          </p:cNvPr>
          <p:cNvSpPr/>
          <p:nvPr userDrawn="1"/>
        </p:nvSpPr>
        <p:spPr>
          <a:xfrm>
            <a:off x="8131155" y="1754965"/>
            <a:ext cx="590668" cy="5906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7B09BE-02DC-40BF-881D-60342EB3DA70}"/>
              </a:ext>
            </a:extLst>
          </p:cNvPr>
          <p:cNvSpPr/>
          <p:nvPr userDrawn="1"/>
        </p:nvSpPr>
        <p:spPr>
          <a:xfrm>
            <a:off x="11046633" y="1754965"/>
            <a:ext cx="590668" cy="5906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4D72A89-9820-49BE-98E2-326B298E7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8796338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07ED980-8182-4A5E-9C74-6CD9C5136C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463" y="914400"/>
            <a:ext cx="879633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686933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 B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F5BF60-4B06-4124-95FD-9E09C63EADE2}"/>
              </a:ext>
            </a:extLst>
          </p:cNvPr>
          <p:cNvSpPr/>
          <p:nvPr userDrawn="1"/>
        </p:nvSpPr>
        <p:spPr>
          <a:xfrm>
            <a:off x="6821083" y="0"/>
            <a:ext cx="4723217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0F7605-B32E-4FE4-A129-2B47C6617F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7150"/>
          </a:xfrm>
          <a:custGeom>
            <a:avLst/>
            <a:gdLst>
              <a:gd name="connsiteX0" fmla="*/ 0 w 12192000"/>
              <a:gd name="connsiteY0" fmla="*/ 0 h 6407150"/>
              <a:gd name="connsiteX1" fmla="*/ 6821083 w 12192000"/>
              <a:gd name="connsiteY1" fmla="*/ 0 h 6407150"/>
              <a:gd name="connsiteX2" fmla="*/ 6821083 w 12192000"/>
              <a:gd name="connsiteY2" fmla="*/ 5943600 h 6407150"/>
              <a:gd name="connsiteX3" fmla="*/ 11544300 w 12192000"/>
              <a:gd name="connsiteY3" fmla="*/ 5943600 h 6407150"/>
              <a:gd name="connsiteX4" fmla="*/ 11544300 w 12192000"/>
              <a:gd name="connsiteY4" fmla="*/ 0 h 6407150"/>
              <a:gd name="connsiteX5" fmla="*/ 12192000 w 12192000"/>
              <a:gd name="connsiteY5" fmla="*/ 0 h 6407150"/>
              <a:gd name="connsiteX6" fmla="*/ 12192000 w 12192000"/>
              <a:gd name="connsiteY6" fmla="*/ 6407150 h 6407150"/>
              <a:gd name="connsiteX7" fmla="*/ 0 w 12192000"/>
              <a:gd name="connsiteY7" fmla="*/ 6407150 h 640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407150">
                <a:moveTo>
                  <a:pt x="0" y="0"/>
                </a:moveTo>
                <a:lnTo>
                  <a:pt x="6821083" y="0"/>
                </a:lnTo>
                <a:lnTo>
                  <a:pt x="6821083" y="5943600"/>
                </a:lnTo>
                <a:lnTo>
                  <a:pt x="11544300" y="5943600"/>
                </a:lnTo>
                <a:lnTo>
                  <a:pt x="11544300" y="0"/>
                </a:lnTo>
                <a:lnTo>
                  <a:pt x="12192000" y="0"/>
                </a:lnTo>
                <a:lnTo>
                  <a:pt x="12192000" y="6407150"/>
                </a:lnTo>
                <a:lnTo>
                  <a:pt x="0" y="64071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2442" y="0"/>
            <a:ext cx="4711858" cy="5943600"/>
          </a:xfrm>
          <a:noFill/>
        </p:spPr>
        <p:txBody>
          <a:bodyPr lIns="457200" tIns="274320" rIns="457200" bIns="27432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C5FA54-ED5F-4FA6-A375-FDD6633B2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43598" y="4992688"/>
            <a:ext cx="3918127" cy="352425"/>
          </a:xfr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F220071-3DC0-44E8-9AF2-F11DEA86FB82}"/>
              </a:ext>
            </a:extLst>
          </p:cNvPr>
          <p:cNvSpPr/>
          <p:nvPr userDrawn="1"/>
        </p:nvSpPr>
        <p:spPr>
          <a:xfrm>
            <a:off x="7292516" y="342900"/>
            <a:ext cx="607674" cy="506662"/>
          </a:xfrm>
          <a:custGeom>
            <a:avLst/>
            <a:gdLst/>
            <a:ahLst/>
            <a:cxnLst/>
            <a:rect l="l" t="t" r="r" b="b"/>
            <a:pathLst>
              <a:path w="72275" h="60261">
                <a:moveTo>
                  <a:pt x="72275" y="0"/>
                </a:moveTo>
                <a:lnTo>
                  <a:pt x="72275" y="10841"/>
                </a:lnTo>
                <a:cubicBezTo>
                  <a:pt x="68368" y="11948"/>
                  <a:pt x="65585" y="14194"/>
                  <a:pt x="63924" y="17580"/>
                </a:cubicBezTo>
                <a:cubicBezTo>
                  <a:pt x="62264" y="20966"/>
                  <a:pt x="61434" y="24514"/>
                  <a:pt x="61434" y="28226"/>
                </a:cubicBezTo>
                <a:lnTo>
                  <a:pt x="61434" y="31351"/>
                </a:lnTo>
                <a:lnTo>
                  <a:pt x="72275" y="31351"/>
                </a:lnTo>
                <a:lnTo>
                  <a:pt x="72275" y="60261"/>
                </a:lnTo>
                <a:lnTo>
                  <a:pt x="43365" y="60261"/>
                </a:lnTo>
                <a:lnTo>
                  <a:pt x="43365" y="38383"/>
                </a:lnTo>
                <a:cubicBezTo>
                  <a:pt x="43365" y="29919"/>
                  <a:pt x="44277" y="23407"/>
                  <a:pt x="46100" y="18850"/>
                </a:cubicBezTo>
                <a:cubicBezTo>
                  <a:pt x="47923" y="14292"/>
                  <a:pt x="51130" y="10157"/>
                  <a:pt x="55720" y="6446"/>
                </a:cubicBezTo>
                <a:cubicBezTo>
                  <a:pt x="60310" y="2734"/>
                  <a:pt x="65829" y="586"/>
                  <a:pt x="72275" y="0"/>
                </a:cubicBezTo>
                <a:close/>
                <a:moveTo>
                  <a:pt x="28910" y="0"/>
                </a:moveTo>
                <a:lnTo>
                  <a:pt x="28910" y="10841"/>
                </a:lnTo>
                <a:cubicBezTo>
                  <a:pt x="25003" y="11948"/>
                  <a:pt x="22220" y="14194"/>
                  <a:pt x="20559" y="17580"/>
                </a:cubicBezTo>
                <a:cubicBezTo>
                  <a:pt x="18899" y="20966"/>
                  <a:pt x="18069" y="24514"/>
                  <a:pt x="18069" y="28226"/>
                </a:cubicBezTo>
                <a:lnTo>
                  <a:pt x="18069" y="31351"/>
                </a:lnTo>
                <a:lnTo>
                  <a:pt x="28910" y="31351"/>
                </a:lnTo>
                <a:lnTo>
                  <a:pt x="28910" y="60261"/>
                </a:lnTo>
                <a:lnTo>
                  <a:pt x="0" y="60261"/>
                </a:lnTo>
                <a:lnTo>
                  <a:pt x="0" y="38383"/>
                </a:lnTo>
                <a:cubicBezTo>
                  <a:pt x="0" y="29919"/>
                  <a:pt x="912" y="23407"/>
                  <a:pt x="2735" y="18850"/>
                </a:cubicBezTo>
                <a:cubicBezTo>
                  <a:pt x="4558" y="14292"/>
                  <a:pt x="7765" y="10157"/>
                  <a:pt x="12355" y="6446"/>
                </a:cubicBezTo>
                <a:cubicBezTo>
                  <a:pt x="16946" y="2734"/>
                  <a:pt x="22464" y="586"/>
                  <a:pt x="289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36413"/>
              </a:solidFill>
              <a:effectLst/>
              <a:uLnTx/>
              <a:uFillTx/>
              <a:latin typeface="Lucida Sans" panose="020B0602030504020204" pitchFamily="34" charset="0"/>
              <a:ea typeface="+mn-ea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3734371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A137E60-69CD-47D3-BD4E-53701E0DFC19}"/>
              </a:ext>
            </a:extLst>
          </p:cNvPr>
          <p:cNvSpPr/>
          <p:nvPr userDrawn="1"/>
        </p:nvSpPr>
        <p:spPr>
          <a:xfrm>
            <a:off x="4992282" y="755374"/>
            <a:ext cx="6552018" cy="48389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82ABD1D-60BF-49C2-9F68-028F76B630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7700" y="0"/>
            <a:ext cx="4816475" cy="5943600"/>
          </a:xfrm>
          <a:custGeom>
            <a:avLst/>
            <a:gdLst>
              <a:gd name="connsiteX0" fmla="*/ 0 w 4816475"/>
              <a:gd name="connsiteY0" fmla="*/ 0 h 5943600"/>
              <a:gd name="connsiteX1" fmla="*/ 4816475 w 4816475"/>
              <a:gd name="connsiteY1" fmla="*/ 0 h 5943600"/>
              <a:gd name="connsiteX2" fmla="*/ 4816475 w 4816475"/>
              <a:gd name="connsiteY2" fmla="*/ 755374 h 5943600"/>
              <a:gd name="connsiteX3" fmla="*/ 4344582 w 4816475"/>
              <a:gd name="connsiteY3" fmla="*/ 755374 h 5943600"/>
              <a:gd name="connsiteX4" fmla="*/ 4344582 w 4816475"/>
              <a:gd name="connsiteY4" fmla="*/ 921500 h 5943600"/>
              <a:gd name="connsiteX5" fmla="*/ 4344582 w 4816475"/>
              <a:gd name="connsiteY5" fmla="*/ 5582952 h 5943600"/>
              <a:gd name="connsiteX6" fmla="*/ 4344582 w 4816475"/>
              <a:gd name="connsiteY6" fmla="*/ 5594312 h 5943600"/>
              <a:gd name="connsiteX7" fmla="*/ 4816475 w 4816475"/>
              <a:gd name="connsiteY7" fmla="*/ 5594312 h 5943600"/>
              <a:gd name="connsiteX8" fmla="*/ 4816475 w 4816475"/>
              <a:gd name="connsiteY8" fmla="*/ 5943600 h 5943600"/>
              <a:gd name="connsiteX9" fmla="*/ 0 w 4816475"/>
              <a:gd name="connsiteY9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6475" h="5943600">
                <a:moveTo>
                  <a:pt x="0" y="0"/>
                </a:moveTo>
                <a:lnTo>
                  <a:pt x="4816475" y="0"/>
                </a:lnTo>
                <a:lnTo>
                  <a:pt x="4816475" y="755374"/>
                </a:lnTo>
                <a:lnTo>
                  <a:pt x="4344582" y="755374"/>
                </a:lnTo>
                <a:lnTo>
                  <a:pt x="4344582" y="921500"/>
                </a:lnTo>
                <a:lnTo>
                  <a:pt x="4344582" y="5582952"/>
                </a:lnTo>
                <a:lnTo>
                  <a:pt x="4344582" y="5594312"/>
                </a:lnTo>
                <a:lnTo>
                  <a:pt x="4816475" y="5594312"/>
                </a:lnTo>
                <a:lnTo>
                  <a:pt x="4816475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8D611D0-E861-4BB4-AF24-A404E1DD73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5041" y="1562100"/>
            <a:ext cx="5548875" cy="3078054"/>
          </a:xfrm>
          <a:noFill/>
        </p:spPr>
        <p:txBody>
          <a:bodyPr lIns="0" tIns="274320" rIns="457200" bIns="2743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8C5FA54-ED5F-4FA6-A375-FDD6633B20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041" y="4767647"/>
            <a:ext cx="5554554" cy="352425"/>
          </a:xfrm>
        </p:spPr>
        <p:txBody>
          <a:bodyPr/>
          <a:lstStyle>
            <a:lvl1pPr marL="0" indent="0" algn="r">
              <a:buNone/>
              <a:defRPr b="1">
                <a:solidFill>
                  <a:schemeClr val="tx1"/>
                </a:solidFill>
              </a:defRPr>
            </a:lvl1pPr>
            <a:lvl2pPr marL="457200" indent="0">
              <a:buNone/>
              <a:defRPr b="1">
                <a:solidFill>
                  <a:schemeClr val="bg1"/>
                </a:solidFill>
              </a:defRPr>
            </a:lvl2pPr>
            <a:lvl3pPr marL="914400" indent="0">
              <a:buNone/>
              <a:defRPr b="1">
                <a:solidFill>
                  <a:schemeClr val="bg1"/>
                </a:solidFill>
              </a:defRPr>
            </a:lvl3pPr>
            <a:lvl4pPr marL="1371600" indent="0">
              <a:buNone/>
              <a:defRPr b="1">
                <a:solidFill>
                  <a:schemeClr val="bg1"/>
                </a:solidFill>
              </a:defRPr>
            </a:lvl4pPr>
            <a:lvl5pPr marL="1828800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1872444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6BF89D67-6428-4FF4-9D90-6F9F65A13F25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647700" y="1828801"/>
            <a:ext cx="10896600" cy="41148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6837CCE-1CE3-4C5E-843A-431D37676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4D20DB8-58ED-49BD-B2BC-89E83CE2F8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410497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0843243-2B7D-432B-8740-145A410425B3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647700" y="2441575"/>
            <a:ext cx="5543550" cy="3502025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6C0A54-5118-40F3-9AA5-78E29764233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45275" y="2447925"/>
            <a:ext cx="4899025" cy="8969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9C7A840-ED42-4459-9444-1A3FED91A8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45275" y="3747294"/>
            <a:ext cx="4899025" cy="8969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96791C4-9BC4-4421-8C01-E73F18770DA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45275" y="5046662"/>
            <a:ext cx="4899025" cy="896938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812D48C7-408B-43F6-878C-98EE4A798B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B041AA0-87B5-46D0-960F-B00320DC16B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6903152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D1CB9D9C-3A43-4651-8691-1A94BF9C400A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647700" y="1828800"/>
            <a:ext cx="3418824" cy="2510340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8" name="Chart Placeholder 3">
            <a:extLst>
              <a:ext uri="{FF2B5EF4-FFF2-40B4-BE49-F238E27FC236}">
                <a16:creationId xmlns:a16="http://schemas.microsoft.com/office/drawing/2014/main" id="{167A5698-CF49-4BA5-9434-47CB94834359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4386588" y="1828800"/>
            <a:ext cx="3418824" cy="2510340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72FD1F3D-62B4-49DA-8C93-718BE2D55D96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8125476" y="1828800"/>
            <a:ext cx="3418824" cy="2510340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DD87D91-7EE6-4276-ACD9-A278048D804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7701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4DB3039-4342-4B76-A74B-D34F4860F6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7701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931B3E7-20CD-4BAD-AF8B-418EB63662A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84814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69E3A2E-50A2-42CE-999F-021E2FA2AB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84814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5E0511F-8110-4C48-95BE-B683759B08C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42514" y="5006482"/>
            <a:ext cx="3401786" cy="93711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978FE31-720A-49A0-BAFE-2A60542A2D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2514" y="4503846"/>
            <a:ext cx="3401786" cy="374847"/>
          </a:xfrm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 b="1"/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F4BF3CC2-B20D-40EE-82C9-9A85CB3795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2213205-13B9-4301-83B2-0B1825E26B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80865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0843243-2B7D-432B-8740-145A410425B3}"/>
              </a:ext>
            </a:extLst>
          </p:cNvPr>
          <p:cNvSpPr>
            <a:spLocks noGrp="1"/>
          </p:cNvSpPr>
          <p:nvPr>
            <p:ph type="chart" sz="quarter" idx="20"/>
          </p:nvPr>
        </p:nvSpPr>
        <p:spPr>
          <a:xfrm>
            <a:off x="4321274" y="2441575"/>
            <a:ext cx="3549453" cy="3502025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4FD2989E-7AD6-47AF-9DF6-588353403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63F7D8B-C644-4297-AF68-52415175B6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9119398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22C59D99-1058-4C68-A2EC-C86B0CAE88CA}"/>
              </a:ext>
            </a:extLst>
          </p:cNvPr>
          <p:cNvSpPr>
            <a:spLocks noGrp="1"/>
          </p:cNvSpPr>
          <p:nvPr>
            <p:ph type="tbl" sz="quarter" idx="20"/>
          </p:nvPr>
        </p:nvSpPr>
        <p:spPr>
          <a:xfrm>
            <a:off x="647700" y="1828800"/>
            <a:ext cx="10896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709FD611-BA69-4C67-9CCA-524222D76B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9D9FDED-D231-4289-8A82-A1A0529B15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207692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51361-B27C-4A3E-B28D-8674A2BF66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699" y="1828801"/>
            <a:ext cx="5274117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2EBD8E35-FCB2-428C-ADCA-EB13B94725C0}"/>
              </a:ext>
            </a:extLst>
          </p:cNvPr>
          <p:cNvSpPr>
            <a:spLocks noGrp="1"/>
          </p:cNvSpPr>
          <p:nvPr>
            <p:ph type="tbl" sz="quarter" idx="21"/>
          </p:nvPr>
        </p:nvSpPr>
        <p:spPr>
          <a:xfrm>
            <a:off x="6113038" y="342900"/>
            <a:ext cx="5431261" cy="560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B1EB60-932B-42C8-80EB-BB6B7FA7A2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269353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54A8DBA-F36D-48ED-9CA5-ACC5B9BA8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2463" y="914400"/>
            <a:ext cx="5269353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26565338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FFF8A608-D8D8-4415-BC0F-586D7F45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864" r="21098" b="985"/>
          <a:stretch/>
        </p:blipFill>
        <p:spPr>
          <a:xfrm rot="16200000">
            <a:off x="6542642" y="757316"/>
            <a:ext cx="6406676" cy="4892040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E0CE34-E7E7-420C-8004-031C084CC1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1916" y="2504660"/>
            <a:ext cx="4568896" cy="2799995"/>
          </a:xfrm>
          <a:custGeom>
            <a:avLst/>
            <a:gdLst>
              <a:gd name="connsiteX0" fmla="*/ 0 w 4743133"/>
              <a:gd name="connsiteY0" fmla="*/ 0 h 4598348"/>
              <a:gd name="connsiteX1" fmla="*/ 4743133 w 4743133"/>
              <a:gd name="connsiteY1" fmla="*/ 0 h 4598348"/>
              <a:gd name="connsiteX2" fmla="*/ 4743133 w 4743133"/>
              <a:gd name="connsiteY2" fmla="*/ 4598348 h 4598348"/>
              <a:gd name="connsiteX3" fmla="*/ 0 w 4743133"/>
              <a:gd name="connsiteY3" fmla="*/ 4598348 h 459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3133" h="4598348">
                <a:moveTo>
                  <a:pt x="0" y="0"/>
                </a:moveTo>
                <a:lnTo>
                  <a:pt x="4743133" y="0"/>
                </a:lnTo>
                <a:lnTo>
                  <a:pt x="4743133" y="4598348"/>
                </a:lnTo>
                <a:lnTo>
                  <a:pt x="0" y="459834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FCE23-8BCE-479C-ABA1-34910643E6BD}"/>
              </a:ext>
            </a:extLst>
          </p:cNvPr>
          <p:cNvSpPr/>
          <p:nvPr userDrawn="1"/>
        </p:nvSpPr>
        <p:spPr>
          <a:xfrm>
            <a:off x="0" y="6406677"/>
            <a:ext cx="12192000" cy="451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70D77D7-1556-4506-964C-D95947B185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933" t="23765" r="11354" b="68041"/>
          <a:stretch/>
        </p:blipFill>
        <p:spPr>
          <a:xfrm>
            <a:off x="0" y="6406676"/>
            <a:ext cx="12192000" cy="4513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CBF680-8BB4-48B4-93D1-2D2524A3CA9D}"/>
              </a:ext>
            </a:extLst>
          </p:cNvPr>
          <p:cNvSpPr/>
          <p:nvPr userDrawn="1"/>
        </p:nvSpPr>
        <p:spPr>
          <a:xfrm>
            <a:off x="0" y="6406676"/>
            <a:ext cx="12192000" cy="451324"/>
          </a:xfrm>
          <a:prstGeom prst="rect">
            <a:avLst/>
          </a:prstGeom>
          <a:solidFill>
            <a:srgbClr val="1A1F2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AD896C4-6F59-498E-8241-9190A7A4D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F9BCDF0-32DB-4FE5-82DA-E1A0707D3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8093D8D-AEC5-4CF1-BFB3-0714069D54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942" y="6532189"/>
            <a:ext cx="1196516" cy="200298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C7FC60C-FB58-421D-B698-65FDEDA1DB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5269353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FAA5A1C-A4D8-4174-823F-07FCCE024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269353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9DB3DADC-FC16-4D8C-A48F-BDA566E11A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2463" y="914400"/>
            <a:ext cx="5269353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948175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673E9E-2DD5-446F-8A51-F8B9C75B514B}"/>
              </a:ext>
            </a:extLst>
          </p:cNvPr>
          <p:cNvSpPr/>
          <p:nvPr userDrawn="1"/>
        </p:nvSpPr>
        <p:spPr>
          <a:xfrm>
            <a:off x="0" y="4069976"/>
            <a:ext cx="12192000" cy="278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23E3F-4C8D-4F48-8F99-5C8D909DB035}"/>
              </a:ext>
            </a:extLst>
          </p:cNvPr>
          <p:cNvSpPr/>
          <p:nvPr/>
        </p:nvSpPr>
        <p:spPr>
          <a:xfrm>
            <a:off x="651434" y="0"/>
            <a:ext cx="5450541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5A796-2042-41B2-9FD4-19A60450B7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7813" y="5432612"/>
            <a:ext cx="3937874" cy="64959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Transition’s Sub-Title Goes Over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AF0BE8-B7E9-4580-AD39-7E0A9438C29F}"/>
              </a:ext>
            </a:extLst>
          </p:cNvPr>
          <p:cNvCxnSpPr>
            <a:cxnSpLocks/>
          </p:cNvCxnSpPr>
          <p:nvPr/>
        </p:nvCxnSpPr>
        <p:spPr>
          <a:xfrm>
            <a:off x="1485153" y="5199529"/>
            <a:ext cx="38040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79">
            <a:extLst>
              <a:ext uri="{FF2B5EF4-FFF2-40B4-BE49-F238E27FC236}">
                <a16:creationId xmlns:a16="http://schemas.microsoft.com/office/drawing/2014/main" id="{E8A0FB13-98B4-4F52-92E3-48FAD7819F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309563"/>
            <a:ext cx="2377094" cy="2600325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buNone/>
              <a:defRPr sz="200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50C5A-670C-489B-BA6F-B90AFAA7C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7812" y="1476188"/>
            <a:ext cx="3921249" cy="343938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Transition’s Title Goes Here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4D682B29-9625-4218-9FCA-D7BB9F3372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20" r="38611" b="21640"/>
          <a:stretch/>
        </p:blipFill>
        <p:spPr>
          <a:xfrm>
            <a:off x="5302047" y="4077929"/>
            <a:ext cx="6889954" cy="278007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A7E6B9F6-3DB8-4392-ADBE-2AC02BC1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230" t="32901" r="35095" b="21225"/>
          <a:stretch/>
        </p:blipFill>
        <p:spPr>
          <a:xfrm flipH="1">
            <a:off x="0" y="-1"/>
            <a:ext cx="4052982" cy="4950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255C1B-DEA9-47F2-BD47-67501A43EC1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4769" y="309563"/>
            <a:ext cx="2111175" cy="4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948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FFF8A608-D8D8-4415-BC0F-586D7F45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864" r="21098" b="985"/>
          <a:stretch/>
        </p:blipFill>
        <p:spPr>
          <a:xfrm rot="16200000">
            <a:off x="6542642" y="757316"/>
            <a:ext cx="6406676" cy="4892040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3D2DA1C-3B5A-4E2C-9DCE-B744ADE40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9160" y="746760"/>
            <a:ext cx="2300382" cy="4884420"/>
          </a:xfrm>
          <a:custGeom>
            <a:avLst/>
            <a:gdLst>
              <a:gd name="connsiteX0" fmla="*/ 383405 w 2300382"/>
              <a:gd name="connsiteY0" fmla="*/ 0 h 4884420"/>
              <a:gd name="connsiteX1" fmla="*/ 1916977 w 2300382"/>
              <a:gd name="connsiteY1" fmla="*/ 0 h 4884420"/>
              <a:gd name="connsiteX2" fmla="*/ 2300382 w 2300382"/>
              <a:gd name="connsiteY2" fmla="*/ 383405 h 4884420"/>
              <a:gd name="connsiteX3" fmla="*/ 2300382 w 2300382"/>
              <a:gd name="connsiteY3" fmla="*/ 4501015 h 4884420"/>
              <a:gd name="connsiteX4" fmla="*/ 1916977 w 2300382"/>
              <a:gd name="connsiteY4" fmla="*/ 4884420 h 4884420"/>
              <a:gd name="connsiteX5" fmla="*/ 383405 w 2300382"/>
              <a:gd name="connsiteY5" fmla="*/ 4884420 h 4884420"/>
              <a:gd name="connsiteX6" fmla="*/ 0 w 2300382"/>
              <a:gd name="connsiteY6" fmla="*/ 4501015 h 4884420"/>
              <a:gd name="connsiteX7" fmla="*/ 0 w 2300382"/>
              <a:gd name="connsiteY7" fmla="*/ 383405 h 4884420"/>
              <a:gd name="connsiteX8" fmla="*/ 383405 w 2300382"/>
              <a:gd name="connsiteY8" fmla="*/ 0 h 4884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0382" h="4884420">
                <a:moveTo>
                  <a:pt x="383405" y="0"/>
                </a:moveTo>
                <a:lnTo>
                  <a:pt x="1916977" y="0"/>
                </a:lnTo>
                <a:cubicBezTo>
                  <a:pt x="2128726" y="0"/>
                  <a:pt x="2300382" y="171656"/>
                  <a:pt x="2300382" y="383405"/>
                </a:cubicBezTo>
                <a:lnTo>
                  <a:pt x="2300382" y="4501015"/>
                </a:lnTo>
                <a:cubicBezTo>
                  <a:pt x="2300382" y="4712764"/>
                  <a:pt x="2128726" y="4884420"/>
                  <a:pt x="1916977" y="4884420"/>
                </a:cubicBezTo>
                <a:lnTo>
                  <a:pt x="383405" y="4884420"/>
                </a:lnTo>
                <a:cubicBezTo>
                  <a:pt x="171656" y="4884420"/>
                  <a:pt x="0" y="4712764"/>
                  <a:pt x="0" y="4501015"/>
                </a:cubicBezTo>
                <a:lnTo>
                  <a:pt x="0" y="383405"/>
                </a:lnTo>
                <a:cubicBezTo>
                  <a:pt x="0" y="171656"/>
                  <a:pt x="171656" y="0"/>
                  <a:pt x="383405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FCE23-8BCE-479C-ABA1-34910643E6BD}"/>
              </a:ext>
            </a:extLst>
          </p:cNvPr>
          <p:cNvSpPr/>
          <p:nvPr userDrawn="1"/>
        </p:nvSpPr>
        <p:spPr>
          <a:xfrm>
            <a:off x="0" y="6406677"/>
            <a:ext cx="12192000" cy="451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70D77D7-1556-4506-964C-D95947B185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933" t="23765" r="11354" b="68041"/>
          <a:stretch/>
        </p:blipFill>
        <p:spPr>
          <a:xfrm>
            <a:off x="0" y="6406676"/>
            <a:ext cx="12192000" cy="4513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CBF680-8BB4-48B4-93D1-2D2524A3CA9D}"/>
              </a:ext>
            </a:extLst>
          </p:cNvPr>
          <p:cNvSpPr/>
          <p:nvPr userDrawn="1"/>
        </p:nvSpPr>
        <p:spPr>
          <a:xfrm>
            <a:off x="0" y="6406676"/>
            <a:ext cx="12192000" cy="451324"/>
          </a:xfrm>
          <a:prstGeom prst="rect">
            <a:avLst/>
          </a:prstGeom>
          <a:solidFill>
            <a:srgbClr val="1A1F2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AD896C4-6F59-498E-8241-9190A7A4D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F9BCDF0-32DB-4FE5-82DA-E1A0707D3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8093D8D-AEC5-4CF1-BFB3-0714069D54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942" y="6532189"/>
            <a:ext cx="1196516" cy="200298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C7FC60C-FB58-421D-B698-65FDEDA1DB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5269353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D1A5FE5-E605-42DB-9941-8DB209952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269353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B41EB45-2E5B-497C-9F05-D88790F764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2463" y="914400"/>
            <a:ext cx="5269353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807890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41D4FC-A8F8-4FA8-8551-193387B6FD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5"/>
            <a:ext cx="4725988" cy="568325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4456497-3611-4399-97C0-82170F436F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472598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4205278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41D4FC-A8F8-4FA8-8551-193387B6FD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143472"/>
            <a:ext cx="4020852" cy="1642086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ABFF73-4807-4FAD-8211-9F4CF4628CC3}"/>
              </a:ext>
            </a:extLst>
          </p:cNvPr>
          <p:cNvSpPr/>
          <p:nvPr userDrawn="1"/>
        </p:nvSpPr>
        <p:spPr>
          <a:xfrm>
            <a:off x="6096000" y="0"/>
            <a:ext cx="6096000" cy="6412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F2C92C-4BF7-4364-BFE4-D3A3463B7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20" r="38611" b="28728"/>
          <a:stretch/>
        </p:blipFill>
        <p:spPr>
          <a:xfrm>
            <a:off x="-793954" y="4077929"/>
            <a:ext cx="6889954" cy="232855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481371F-2397-455B-A7B7-3FCB2CF30F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104" t="21612" r="41653" b="27240"/>
          <a:stretch/>
        </p:blipFill>
        <p:spPr>
          <a:xfrm>
            <a:off x="8901841" y="0"/>
            <a:ext cx="3290159" cy="519126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398A03C-F303-49E8-A8CC-129FA8BA02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867025"/>
            <a:ext cx="4020852" cy="19145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59116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DA69EA-C13A-4190-8214-7C5F77F3E3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20" r="38611" b="28728"/>
          <a:stretch/>
        </p:blipFill>
        <p:spPr>
          <a:xfrm>
            <a:off x="5302047" y="4077929"/>
            <a:ext cx="6889954" cy="2328551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419D6B3-80B7-4F6E-B9C9-81A7A4E32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2EFC698-DF2C-4FAE-B0BA-72B15E3F62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26248717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98F9E-7CB5-45E7-9057-22AEACB541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365125"/>
            <a:ext cx="4969329" cy="5578475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B18C2E-AB19-4647-82ED-A7AB5059D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1875" y="0"/>
            <a:ext cx="6080125" cy="640715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56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rand Bar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BAEEF684-0D10-4BBF-87BD-ECEF705ED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20454" r="21098" b="986"/>
          <a:stretch/>
        </p:blipFill>
        <p:spPr>
          <a:xfrm rot="16200000">
            <a:off x="7030858" y="1245532"/>
            <a:ext cx="6406676" cy="3915608"/>
          </a:xfrm>
          <a:prstGeom prst="rect">
            <a:avLst/>
          </a:prstGeom>
          <a:ln>
            <a:noFill/>
          </a:ln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FDC076-837C-4042-9E37-A6AC77A2D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E53645C-5903-4266-A44E-8B2C581C1B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3FC4CEE-7E9F-4DC5-A17F-42C2E1E63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7581" t="25341" r="30141" b="35938"/>
          <a:stretch/>
        </p:blipFill>
        <p:spPr>
          <a:xfrm>
            <a:off x="8276392" y="0"/>
            <a:ext cx="3915608" cy="496174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A32843F-401A-4A55-AEE1-4D4557B63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6582301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4FAA6B1-7B25-4D4E-8508-98EEEA1578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2463" y="914400"/>
            <a:ext cx="6582301" cy="6477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00" b="1" dirty="0"/>
            </a:lvl1pPr>
          </a:lstStyle>
          <a:p>
            <a:pPr marL="0" lvl="0" indent="0">
              <a:buNone/>
            </a:pPr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0462894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FBEE5-9152-46D1-9C42-2825E0332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151F8-D60A-4C05-9A88-440822FBE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911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ayout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FBEE5-9152-46D1-9C42-2825E0332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151F8-D60A-4C05-9A88-440822FBEE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A778D3-8282-48BD-9514-F6D86AF66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720" r="38611" b="28728"/>
          <a:stretch/>
        </p:blipFill>
        <p:spPr>
          <a:xfrm>
            <a:off x="5302047" y="4077929"/>
            <a:ext cx="6889954" cy="23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9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5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09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9673E9E-2DD5-446F-8A51-F8B9C75B514B}"/>
              </a:ext>
            </a:extLst>
          </p:cNvPr>
          <p:cNvSpPr/>
          <p:nvPr userDrawn="1"/>
        </p:nvSpPr>
        <p:spPr>
          <a:xfrm>
            <a:off x="0" y="4069976"/>
            <a:ext cx="12192000" cy="2788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23E3F-4C8D-4F48-8F99-5C8D909DB035}"/>
              </a:ext>
            </a:extLst>
          </p:cNvPr>
          <p:cNvSpPr/>
          <p:nvPr/>
        </p:nvSpPr>
        <p:spPr>
          <a:xfrm>
            <a:off x="651434" y="0"/>
            <a:ext cx="5450541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AF0BE8-B7E9-4580-AD39-7E0A9438C29F}"/>
              </a:ext>
            </a:extLst>
          </p:cNvPr>
          <p:cNvCxnSpPr>
            <a:cxnSpLocks/>
          </p:cNvCxnSpPr>
          <p:nvPr/>
        </p:nvCxnSpPr>
        <p:spPr>
          <a:xfrm>
            <a:off x="1485153" y="5199529"/>
            <a:ext cx="38040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Placeholder 79">
            <a:extLst>
              <a:ext uri="{FF2B5EF4-FFF2-40B4-BE49-F238E27FC236}">
                <a16:creationId xmlns:a16="http://schemas.microsoft.com/office/drawing/2014/main" id="{E8A0FB13-98B4-4F52-92E3-48FAD7819F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0756" y="309563"/>
            <a:ext cx="2377094" cy="2600325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buNone/>
              <a:defRPr sz="20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CAEFEFA3-9109-497A-BB7D-BC6FA8993B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94" t="32894" r="35086" b="18903"/>
          <a:stretch/>
        </p:blipFill>
        <p:spPr>
          <a:xfrm flipH="1">
            <a:off x="0" y="0"/>
            <a:ext cx="4059836" cy="5191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450C5A-670C-489B-BA6F-B90AFAA7C8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7812" y="1476188"/>
            <a:ext cx="3921249" cy="343938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Transition’s Title Goes Here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2EAD3F4-901E-4BFA-9745-D004B2496A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7813" y="5432612"/>
            <a:ext cx="3937874" cy="64959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Transition’s Sub-Title Goes Over Here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8657EE8-182B-4395-AA8F-C6F1FF84BE90}"/>
              </a:ext>
            </a:extLst>
          </p:cNvPr>
          <p:cNvSpPr/>
          <p:nvPr userDrawn="1"/>
        </p:nvSpPr>
        <p:spPr>
          <a:xfrm>
            <a:off x="505508" y="2824163"/>
            <a:ext cx="85725" cy="85725"/>
          </a:xfrm>
          <a:prstGeom prst="ellipse">
            <a:avLst/>
          </a:prstGeom>
          <a:solidFill>
            <a:srgbClr val="03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453A1-D7E0-4478-8984-3E57F4B967A3}"/>
              </a:ext>
            </a:extLst>
          </p:cNvPr>
          <p:cNvSpPr/>
          <p:nvPr userDrawn="1"/>
        </p:nvSpPr>
        <p:spPr>
          <a:xfrm>
            <a:off x="1844947" y="1913840"/>
            <a:ext cx="70847" cy="70847"/>
          </a:xfrm>
          <a:prstGeom prst="ellipse">
            <a:avLst/>
          </a:prstGeom>
          <a:solidFill>
            <a:srgbClr val="03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2FB3F0-0C42-47BD-AACD-D873AC070264}"/>
              </a:ext>
            </a:extLst>
          </p:cNvPr>
          <p:cNvSpPr/>
          <p:nvPr userDrawn="1"/>
        </p:nvSpPr>
        <p:spPr>
          <a:xfrm>
            <a:off x="2331942" y="723861"/>
            <a:ext cx="77932" cy="77932"/>
          </a:xfrm>
          <a:prstGeom prst="ellipse">
            <a:avLst/>
          </a:prstGeom>
          <a:solidFill>
            <a:srgbClr val="03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7E71397-8468-4CDD-8725-00C82BEE7867}"/>
              </a:ext>
            </a:extLst>
          </p:cNvPr>
          <p:cNvSpPr/>
          <p:nvPr userDrawn="1"/>
        </p:nvSpPr>
        <p:spPr>
          <a:xfrm>
            <a:off x="925785" y="189815"/>
            <a:ext cx="70847" cy="70847"/>
          </a:xfrm>
          <a:prstGeom prst="ellipse">
            <a:avLst/>
          </a:prstGeom>
          <a:solidFill>
            <a:srgbClr val="035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B1150920-FC19-4DED-A60E-C5BC0796B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4720" r="38611" b="21640"/>
          <a:stretch/>
        </p:blipFill>
        <p:spPr>
          <a:xfrm>
            <a:off x="5302047" y="4077929"/>
            <a:ext cx="6889954" cy="27800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6BCF5D-91DA-47A1-8C56-D93162A253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4769" y="309563"/>
            <a:ext cx="2111175" cy="41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07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29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060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741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0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8C34BA-89C2-E843-8A42-E0E973E5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45E9DB-DC50-7342-8568-01FCEF25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4C4303D-24D8-0C48-8534-7D4F90E5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173C2FE-439C-504B-8A21-0A471598781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59422CC-1FF2-044C-B022-72564F9AFB0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35EFF6-1025-6640-AE23-96FB71F54E7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3BD0868-EB84-F847-98AA-8CB70FF9E098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045456-9364-3744-9DC8-E052C3FFA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864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A13DEB97-CA98-F64B-94A4-A309B88C1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36A36B-3AFB-DC4E-91CA-163E3E861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1145B4D-CDDC-A141-962C-D3A6C5DAAF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AE86F4-4365-C946-9629-FDB50D004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091" y="476515"/>
            <a:ext cx="3816900" cy="111037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4681665-1409-D84B-819F-5615874E24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3406" y="363790"/>
            <a:ext cx="4582354" cy="62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0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83942E-FEFF-F941-94A5-4AC5E629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85A32D5-82BC-8243-A21F-A7FEE33FAEAE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24541" y="1933620"/>
            <a:ext cx="6035251" cy="40481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Pronouns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7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valuation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10237F4-5BA9-4941-9A64-8DCF0DEE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9393" y="282835"/>
            <a:ext cx="2418907" cy="24189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>
                <a:solidFill>
                  <a:schemeClr val="bg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/>
        </p:nvSpPr>
        <p:spPr>
          <a:xfrm>
            <a:off x="424542" y="2849937"/>
            <a:ext cx="9583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>
                <a:solidFill>
                  <a:schemeClr val="bg1"/>
                </a:solidFill>
                <a:latin typeface="IBM Plex Sans" panose="020B0503050203000203" pitchFamily="34" charset="77"/>
              </a:rPr>
              <a:t>Evaluate this session at:</a:t>
            </a:r>
            <a:endParaRPr lang="en-US" sz="3600" b="1" i="0">
              <a:solidFill>
                <a:schemeClr val="bg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4081F-E44B-FA48-BB8E-521074B70AEA}"/>
              </a:ext>
            </a:extLst>
          </p:cNvPr>
          <p:cNvSpPr txBox="1"/>
          <p:nvPr/>
        </p:nvSpPr>
        <p:spPr>
          <a:xfrm>
            <a:off x="424542" y="3510337"/>
            <a:ext cx="1099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0" i="0" err="1">
                <a:solidFill>
                  <a:schemeClr val="bg1"/>
                </a:solidFill>
                <a:latin typeface="IBM Plex Sans" panose="020B0503050203000203" pitchFamily="34" charset="77"/>
              </a:rPr>
              <a:t>www.PASSDataCommunitySummit.com</a:t>
            </a:r>
            <a:r>
              <a:rPr lang="en-GB" sz="3600" b="0" i="0">
                <a:solidFill>
                  <a:schemeClr val="bg1"/>
                </a:solidFill>
                <a:latin typeface="IBM Plex Sans" panose="020B0503050203000203" pitchFamily="34" charset="77"/>
              </a:rPr>
              <a:t>/evaluation</a:t>
            </a:r>
            <a:endParaRPr lang="en-US" sz="3600" b="0" i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CBF196A1-491D-F44C-8B8B-92CD2B391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D9DA39-36BD-8E49-A976-636CEBB38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28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bg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49A9691F-54E4-D347-9192-0C83F3015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4304" y="5319764"/>
            <a:ext cx="3740764" cy="108822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5135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493951-5787-B941-B94D-D4354F5F1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0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CDB510F9-FB05-4561-81B8-0861D32E0D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5" t="864" r="985" b="5495"/>
          <a:stretch/>
        </p:blipFill>
        <p:spPr>
          <a:xfrm rot="16200000">
            <a:off x="7543387" y="1758056"/>
            <a:ext cx="6406672" cy="2890555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5992" t="25341" r="30140" b="35938"/>
          <a:stretch/>
        </p:blipFill>
        <p:spPr>
          <a:xfrm>
            <a:off x="9296682" y="0"/>
            <a:ext cx="2895318" cy="4961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CBDF45-5062-4444-A0CE-24D3BCBA6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7577137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2E66214-CEC6-4398-A26E-9DADD4738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78CE9D4-F654-4339-B5BB-1A8F30D2C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2942FB-1695-4A3E-A0E5-22658DCD7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7577136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EA41A64-9B5D-4C3F-981F-9D2316DCD8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7577137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8236513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4D6B17-7F4B-2A48-907F-6DA54CEF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0"/>
            <a:ext cx="5562600" cy="68580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4B234A-1412-F54C-B7B6-4BECECBDC070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2134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605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green sc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9F0E3-6643-7244-9CD7-28E5FA1D1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182" y="6070600"/>
            <a:ext cx="2155343" cy="540214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F1904EC-DB1E-124C-8A9D-EED00AC593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6635418" y="-2458"/>
            <a:ext cx="5556582" cy="685683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865"/>
              <a:gd name="connsiteY0" fmla="*/ 10333 h 10333"/>
              <a:gd name="connsiteX1" fmla="*/ 2000 w 9865"/>
              <a:gd name="connsiteY1" fmla="*/ 333 h 10333"/>
              <a:gd name="connsiteX2" fmla="*/ 9865 w 9865"/>
              <a:gd name="connsiteY2" fmla="*/ 0 h 10333"/>
              <a:gd name="connsiteX3" fmla="*/ 8000 w 9865"/>
              <a:gd name="connsiteY3" fmla="*/ 10333 h 10333"/>
              <a:gd name="connsiteX4" fmla="*/ 0 w 9865"/>
              <a:gd name="connsiteY4" fmla="*/ 10333 h 10333"/>
              <a:gd name="connsiteX0" fmla="*/ 0 w 10000"/>
              <a:gd name="connsiteY0" fmla="*/ 10590 h 10590"/>
              <a:gd name="connsiteX1" fmla="*/ 2573 w 10000"/>
              <a:gd name="connsiteY1" fmla="*/ 0 h 10590"/>
              <a:gd name="connsiteX2" fmla="*/ 10000 w 10000"/>
              <a:gd name="connsiteY2" fmla="*/ 590 h 10590"/>
              <a:gd name="connsiteX3" fmla="*/ 8109 w 10000"/>
              <a:gd name="connsiteY3" fmla="*/ 10590 h 10590"/>
              <a:gd name="connsiteX4" fmla="*/ 0 w 10000"/>
              <a:gd name="connsiteY4" fmla="*/ 10590 h 10590"/>
              <a:gd name="connsiteX0" fmla="*/ 0 w 10000"/>
              <a:gd name="connsiteY0" fmla="*/ 10659 h 10659"/>
              <a:gd name="connsiteX1" fmla="*/ 2573 w 10000"/>
              <a:gd name="connsiteY1" fmla="*/ 69 h 10659"/>
              <a:gd name="connsiteX2" fmla="*/ 10000 w 10000"/>
              <a:gd name="connsiteY2" fmla="*/ 659 h 10659"/>
              <a:gd name="connsiteX3" fmla="*/ 8109 w 10000"/>
              <a:gd name="connsiteY3" fmla="*/ 10659 h 10659"/>
              <a:gd name="connsiteX4" fmla="*/ 0 w 10000"/>
              <a:gd name="connsiteY4" fmla="*/ 10659 h 10659"/>
              <a:gd name="connsiteX0" fmla="*/ 0 w 13230"/>
              <a:gd name="connsiteY0" fmla="*/ 11093 h 11093"/>
              <a:gd name="connsiteX1" fmla="*/ 2573 w 13230"/>
              <a:gd name="connsiteY1" fmla="*/ 503 h 11093"/>
              <a:gd name="connsiteX2" fmla="*/ 13230 w 13230"/>
              <a:gd name="connsiteY2" fmla="*/ 56 h 11093"/>
              <a:gd name="connsiteX3" fmla="*/ 8109 w 13230"/>
              <a:gd name="connsiteY3" fmla="*/ 11093 h 11093"/>
              <a:gd name="connsiteX4" fmla="*/ 0 w 13230"/>
              <a:gd name="connsiteY4" fmla="*/ 11093 h 11093"/>
              <a:gd name="connsiteX0" fmla="*/ 0 w 13273"/>
              <a:gd name="connsiteY0" fmla="*/ 11093 h 14026"/>
              <a:gd name="connsiteX1" fmla="*/ 2573 w 13273"/>
              <a:gd name="connsiteY1" fmla="*/ 503 h 14026"/>
              <a:gd name="connsiteX2" fmla="*/ 13230 w 13273"/>
              <a:gd name="connsiteY2" fmla="*/ 56 h 14026"/>
              <a:gd name="connsiteX3" fmla="*/ 13273 w 13273"/>
              <a:gd name="connsiteY3" fmla="*/ 14026 h 14026"/>
              <a:gd name="connsiteX4" fmla="*/ 0 w 13273"/>
              <a:gd name="connsiteY4" fmla="*/ 11093 h 14026"/>
              <a:gd name="connsiteX0" fmla="*/ 0 w 14228"/>
              <a:gd name="connsiteY0" fmla="*/ 14169 h 14169"/>
              <a:gd name="connsiteX1" fmla="*/ 3528 w 14228"/>
              <a:gd name="connsiteY1" fmla="*/ 503 h 14169"/>
              <a:gd name="connsiteX2" fmla="*/ 14185 w 14228"/>
              <a:gd name="connsiteY2" fmla="*/ 56 h 14169"/>
              <a:gd name="connsiteX3" fmla="*/ 14228 w 14228"/>
              <a:gd name="connsiteY3" fmla="*/ 14026 h 14169"/>
              <a:gd name="connsiteX4" fmla="*/ 0 w 14228"/>
              <a:gd name="connsiteY4" fmla="*/ 14169 h 14169"/>
              <a:gd name="connsiteX0" fmla="*/ 0 w 14384"/>
              <a:gd name="connsiteY0" fmla="*/ 13982 h 14026"/>
              <a:gd name="connsiteX1" fmla="*/ 3684 w 14384"/>
              <a:gd name="connsiteY1" fmla="*/ 503 h 14026"/>
              <a:gd name="connsiteX2" fmla="*/ 14341 w 14384"/>
              <a:gd name="connsiteY2" fmla="*/ 56 h 14026"/>
              <a:gd name="connsiteX3" fmla="*/ 14384 w 14384"/>
              <a:gd name="connsiteY3" fmla="*/ 14026 h 14026"/>
              <a:gd name="connsiteX4" fmla="*/ 0 w 14384"/>
              <a:gd name="connsiteY4" fmla="*/ 13982 h 14026"/>
              <a:gd name="connsiteX0" fmla="*/ 0 w 14376"/>
              <a:gd name="connsiteY0" fmla="*/ 13982 h 13987"/>
              <a:gd name="connsiteX1" fmla="*/ 3684 w 14376"/>
              <a:gd name="connsiteY1" fmla="*/ 503 h 13987"/>
              <a:gd name="connsiteX2" fmla="*/ 14341 w 14376"/>
              <a:gd name="connsiteY2" fmla="*/ 56 h 13987"/>
              <a:gd name="connsiteX3" fmla="*/ 14376 w 14376"/>
              <a:gd name="connsiteY3" fmla="*/ 13987 h 13987"/>
              <a:gd name="connsiteX4" fmla="*/ 0 w 14376"/>
              <a:gd name="connsiteY4" fmla="*/ 13982 h 13987"/>
              <a:gd name="connsiteX0" fmla="*/ 0 w 14376"/>
              <a:gd name="connsiteY0" fmla="*/ 13934 h 13939"/>
              <a:gd name="connsiteX1" fmla="*/ 7307 w 14376"/>
              <a:gd name="connsiteY1" fmla="*/ 3955 h 13939"/>
              <a:gd name="connsiteX2" fmla="*/ 14341 w 14376"/>
              <a:gd name="connsiteY2" fmla="*/ 8 h 13939"/>
              <a:gd name="connsiteX3" fmla="*/ 14376 w 14376"/>
              <a:gd name="connsiteY3" fmla="*/ 13939 h 13939"/>
              <a:gd name="connsiteX4" fmla="*/ 0 w 14376"/>
              <a:gd name="connsiteY4" fmla="*/ 13934 h 13939"/>
              <a:gd name="connsiteX0" fmla="*/ 0 w 14376"/>
              <a:gd name="connsiteY0" fmla="*/ 13947 h 13952"/>
              <a:gd name="connsiteX1" fmla="*/ 7307 w 14376"/>
              <a:gd name="connsiteY1" fmla="*/ 3968 h 13952"/>
              <a:gd name="connsiteX2" fmla="*/ 14341 w 14376"/>
              <a:gd name="connsiteY2" fmla="*/ 21 h 13952"/>
              <a:gd name="connsiteX3" fmla="*/ 14376 w 14376"/>
              <a:gd name="connsiteY3" fmla="*/ 13952 h 13952"/>
              <a:gd name="connsiteX4" fmla="*/ 0 w 14376"/>
              <a:gd name="connsiteY4" fmla="*/ 13947 h 13952"/>
              <a:gd name="connsiteX0" fmla="*/ 0 w 14376"/>
              <a:gd name="connsiteY0" fmla="*/ 13948 h 13953"/>
              <a:gd name="connsiteX1" fmla="*/ 7307 w 14376"/>
              <a:gd name="connsiteY1" fmla="*/ 3969 h 13953"/>
              <a:gd name="connsiteX2" fmla="*/ 14341 w 14376"/>
              <a:gd name="connsiteY2" fmla="*/ 22 h 13953"/>
              <a:gd name="connsiteX3" fmla="*/ 14376 w 14376"/>
              <a:gd name="connsiteY3" fmla="*/ 13953 h 13953"/>
              <a:gd name="connsiteX4" fmla="*/ 0 w 14376"/>
              <a:gd name="connsiteY4" fmla="*/ 13948 h 13953"/>
              <a:gd name="connsiteX0" fmla="*/ 0 w 14376"/>
              <a:gd name="connsiteY0" fmla="*/ 13652 h 13657"/>
              <a:gd name="connsiteX1" fmla="*/ 7307 w 14376"/>
              <a:gd name="connsiteY1" fmla="*/ 3673 h 13657"/>
              <a:gd name="connsiteX2" fmla="*/ 13922 w 14376"/>
              <a:gd name="connsiteY2" fmla="*/ 29 h 13657"/>
              <a:gd name="connsiteX3" fmla="*/ 14376 w 14376"/>
              <a:gd name="connsiteY3" fmla="*/ 13657 h 13657"/>
              <a:gd name="connsiteX4" fmla="*/ 0 w 14376"/>
              <a:gd name="connsiteY4" fmla="*/ 13652 h 13657"/>
              <a:gd name="connsiteX0" fmla="*/ 0 w 14376"/>
              <a:gd name="connsiteY0" fmla="*/ 13682 h 13687"/>
              <a:gd name="connsiteX1" fmla="*/ 7307 w 14376"/>
              <a:gd name="connsiteY1" fmla="*/ 3703 h 13687"/>
              <a:gd name="connsiteX2" fmla="*/ 14357 w 14376"/>
              <a:gd name="connsiteY2" fmla="*/ 27 h 13687"/>
              <a:gd name="connsiteX3" fmla="*/ 14376 w 14376"/>
              <a:gd name="connsiteY3" fmla="*/ 13687 h 13687"/>
              <a:gd name="connsiteX4" fmla="*/ 0 w 14376"/>
              <a:gd name="connsiteY4" fmla="*/ 13682 h 13687"/>
              <a:gd name="connsiteX0" fmla="*/ 0 w 14376"/>
              <a:gd name="connsiteY0" fmla="*/ 13960 h 13965"/>
              <a:gd name="connsiteX1" fmla="*/ 7307 w 14376"/>
              <a:gd name="connsiteY1" fmla="*/ 3981 h 13965"/>
              <a:gd name="connsiteX2" fmla="*/ 14365 w 14376"/>
              <a:gd name="connsiteY2" fmla="*/ 21 h 13965"/>
              <a:gd name="connsiteX3" fmla="*/ 14376 w 14376"/>
              <a:gd name="connsiteY3" fmla="*/ 13965 h 13965"/>
              <a:gd name="connsiteX4" fmla="*/ 0 w 14376"/>
              <a:gd name="connsiteY4" fmla="*/ 13960 h 13965"/>
              <a:gd name="connsiteX0" fmla="*/ 0 w 14376"/>
              <a:gd name="connsiteY0" fmla="*/ 13939 h 13944"/>
              <a:gd name="connsiteX1" fmla="*/ 7307 w 14376"/>
              <a:gd name="connsiteY1" fmla="*/ 3960 h 13944"/>
              <a:gd name="connsiteX2" fmla="*/ 14365 w 14376"/>
              <a:gd name="connsiteY2" fmla="*/ 0 h 13944"/>
              <a:gd name="connsiteX3" fmla="*/ 14376 w 14376"/>
              <a:gd name="connsiteY3" fmla="*/ 13944 h 13944"/>
              <a:gd name="connsiteX4" fmla="*/ 0 w 14376"/>
              <a:gd name="connsiteY4" fmla="*/ 13939 h 13944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  <a:gd name="connsiteX0" fmla="*/ 0 w 14376"/>
              <a:gd name="connsiteY0" fmla="*/ 13940 h 13945"/>
              <a:gd name="connsiteX1" fmla="*/ 7307 w 14376"/>
              <a:gd name="connsiteY1" fmla="*/ 3961 h 13945"/>
              <a:gd name="connsiteX2" fmla="*/ 14365 w 14376"/>
              <a:gd name="connsiteY2" fmla="*/ 1 h 13945"/>
              <a:gd name="connsiteX3" fmla="*/ 14376 w 14376"/>
              <a:gd name="connsiteY3" fmla="*/ 13945 h 13945"/>
              <a:gd name="connsiteX4" fmla="*/ 0 w 14376"/>
              <a:gd name="connsiteY4" fmla="*/ 13940 h 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76" h="13945">
                <a:moveTo>
                  <a:pt x="0" y="13940"/>
                </a:moveTo>
                <a:lnTo>
                  <a:pt x="7307" y="3961"/>
                </a:lnTo>
                <a:cubicBezTo>
                  <a:pt x="9054" y="1086"/>
                  <a:pt x="11232" y="-47"/>
                  <a:pt x="14365" y="1"/>
                </a:cubicBezTo>
                <a:cubicBezTo>
                  <a:pt x="14379" y="4658"/>
                  <a:pt x="14362" y="9288"/>
                  <a:pt x="14376" y="13945"/>
                </a:cubicBezTo>
                <a:lnTo>
                  <a:pt x="0" y="1394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D4FF2-008E-D441-85F1-C0B19A301FF7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845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B99AC33-1793-904B-BDB2-3196A47447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2563930" y="-2458"/>
            <a:ext cx="9628068" cy="6860458"/>
          </a:xfrm>
          <a:custGeom>
            <a:avLst/>
            <a:gdLst>
              <a:gd name="connsiteX0" fmla="*/ 5546749 w 9628068"/>
              <a:gd name="connsiteY0" fmla="*/ 0 h 6860458"/>
              <a:gd name="connsiteX1" fmla="*/ 9628068 w 9628068"/>
              <a:gd name="connsiteY1" fmla="*/ 0 h 6860458"/>
              <a:gd name="connsiteX2" fmla="*/ 9628068 w 9628068"/>
              <a:gd name="connsiteY2" fmla="*/ 6860458 h 6860458"/>
              <a:gd name="connsiteX3" fmla="*/ 5546749 w 9628068"/>
              <a:gd name="connsiteY3" fmla="*/ 6860458 h 6860458"/>
              <a:gd name="connsiteX4" fmla="*/ 5546749 w 9628068"/>
              <a:gd name="connsiteY4" fmla="*/ 6856826 h 6860458"/>
              <a:gd name="connsiteX5" fmla="*/ 0 w 9628068"/>
              <a:gd name="connsiteY5" fmla="*/ 6854372 h 6860458"/>
              <a:gd name="connsiteX6" fmla="*/ 2824287 w 9628068"/>
              <a:gd name="connsiteY6" fmla="*/ 1947645 h 6860458"/>
              <a:gd name="connsiteX7" fmla="*/ 5329551 w 9628068"/>
              <a:gd name="connsiteY7" fmla="*/ 2939 h 6860458"/>
              <a:gd name="connsiteX8" fmla="*/ 5546749 w 9628068"/>
              <a:gd name="connsiteY8" fmla="*/ 553 h 6860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8068" h="6860458">
                <a:moveTo>
                  <a:pt x="5546749" y="0"/>
                </a:moveTo>
                <a:lnTo>
                  <a:pt x="9628068" y="0"/>
                </a:lnTo>
                <a:lnTo>
                  <a:pt x="9628068" y="6860458"/>
                </a:lnTo>
                <a:lnTo>
                  <a:pt x="5546749" y="6860458"/>
                </a:lnTo>
                <a:lnTo>
                  <a:pt x="5546749" y="6856826"/>
                </a:lnTo>
                <a:lnTo>
                  <a:pt x="0" y="6854372"/>
                </a:lnTo>
                <a:lnTo>
                  <a:pt x="2824287" y="1947645"/>
                </a:lnTo>
                <a:cubicBezTo>
                  <a:pt x="3457330" y="622345"/>
                  <a:pt x="4236791" y="49874"/>
                  <a:pt x="5329551" y="2939"/>
                </a:cubicBezTo>
                <a:lnTo>
                  <a:pt x="5546749" y="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3FA091-06D8-7A40-BA64-7F08FFD88A7F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4154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E4B61-0172-F648-BAC8-317EEB67A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930" y="0"/>
            <a:ext cx="55626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EF6BEB-41F7-824D-89C0-5D375788FE3B}"/>
              </a:ext>
            </a:extLst>
          </p:cNvPr>
          <p:cNvSpPr/>
          <p:nvPr/>
        </p:nvSpPr>
        <p:spPr>
          <a:xfrm>
            <a:off x="8126530" y="0"/>
            <a:ext cx="406547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4E4AA1-C144-0540-AECB-C680C144BB1D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8361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This is a breaker page, it can be used to split topics or highlight something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274F9A-03C3-B947-B505-F6FBDE72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521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B149A3-103E-9F41-BBFC-73773E0A10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581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99823B-0163-2D49-8792-235474B6B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1D4DA3A-B6D3-D244-B4C5-B9FE9AE472C5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802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8597335-ABC9-0B4A-B61C-1004ADB16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937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587B9A9-4C3E-3845-AB07-EBE78DF579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57" y="230239"/>
            <a:ext cx="2175119" cy="54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36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6F556A8-4855-4EE1-841B-C9AFED909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41FEBA7-B9AA-472B-BC5A-4E473F0F0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6A1B3E-2140-4F42-921B-FEF64FC5D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2905066"/>
            <a:ext cx="4912534" cy="3038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A7657BF-5289-4569-94CE-7DEA5218EA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828800"/>
            <a:ext cx="4912534" cy="79513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89479AB-3D52-49BB-95E1-4744E0BDB0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31766" y="2905066"/>
            <a:ext cx="4912534" cy="3038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8E1FF0E-FE8D-4938-B0A8-2F4BCC2C8E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1766" y="1828800"/>
            <a:ext cx="4912534" cy="79513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Your Sub-Title Can Go Over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CB47BD-083C-45C7-9D14-9E7B4A3342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4CB1AE0-3C8D-4899-9141-839223F4FC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462" y="914400"/>
            <a:ext cx="10891838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224092714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slid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23F68B-8383-1048-A2B1-993C05E9F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492002"/>
            <a:ext cx="9753600" cy="1103778"/>
          </a:xfrm>
        </p:spPr>
        <p:txBody>
          <a:bodyPr anchor="t">
            <a:normAutofit/>
          </a:bodyPr>
          <a:lstStyle>
            <a:lvl1pPr algn="ctr">
              <a:lnSpc>
                <a:spcPct val="110000"/>
              </a:lnSpc>
              <a:defRPr sz="4800" b="0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B6DC49B-235E-554D-ADFC-9C5BF66A6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995" y="1455909"/>
            <a:ext cx="7674011" cy="22324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5706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A46B59-5A54-F54A-8848-EFE347C01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7406" y="6063015"/>
            <a:ext cx="2175119" cy="547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885C3D-B473-8642-9582-466EB79B8AF3}"/>
              </a:ext>
            </a:extLst>
          </p:cNvPr>
          <p:cNvSpPr txBox="1"/>
          <p:nvPr/>
        </p:nvSpPr>
        <p:spPr>
          <a:xfrm>
            <a:off x="252505" y="6380000"/>
            <a:ext cx="1960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>
                <a:latin typeface="IBM Plex Sans" panose="020B0503050203000203" pitchFamily="34" charset="77"/>
              </a:rPr>
              <a:t>#PASSDataCommunitySummit</a:t>
            </a:r>
            <a:endParaRPr lang="en-US" sz="1000" b="0" i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5263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2419D6B3-80B7-4F6E-B9C9-81A7A4E32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91838" cy="568324"/>
          </a:xfrm>
        </p:spPr>
        <p:txBody>
          <a:bodyPr/>
          <a:lstStyle/>
          <a:p>
            <a:r>
              <a:rPr lang="en-US" dirty="0"/>
              <a:t>Your Slide’s Title Goes Over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2EFC698-DF2C-4FAE-B0BA-72B15E3F62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2" y="914400"/>
            <a:ext cx="10887076" cy="6477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10646258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81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3 Colu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6F556A8-4855-4EE1-841B-C9AFED909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41FEBA7-B9AA-472B-BC5A-4E473F0F0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EC5F5D6-239D-42E9-B2CB-DBDA081692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2905066"/>
            <a:ext cx="3200400" cy="3038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A9F0E343-6F9B-4CE0-82F4-EFF6BA8673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828800"/>
            <a:ext cx="3200400" cy="7951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79A81A1-1BD3-454F-988C-3076C92551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5800" y="2905066"/>
            <a:ext cx="3200400" cy="3038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9AD2D46-7F60-4477-AB15-8679D136EF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95800" y="1828800"/>
            <a:ext cx="3200400" cy="7951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4656967-2CDB-4943-AA75-80D72BD2E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3900" y="2905066"/>
            <a:ext cx="3200400" cy="30385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CF5F0545-2D61-48D2-BAEE-E49EE43EA8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43900" y="1828800"/>
            <a:ext cx="3200400" cy="7951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en-US" dirty="0"/>
              <a:t>Your Sub-Title Can Go Over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B0C4BEF-46FD-4375-A581-DFFC5C220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2" y="346076"/>
            <a:ext cx="10887076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Over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6357DCA-07EF-47AD-8F26-B22C543F4A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2462" y="914400"/>
            <a:ext cx="1088707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62495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s and highlight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681FFDB9-5E67-4136-8577-9BF26201F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864" r="21098" b="985"/>
          <a:stretch/>
        </p:blipFill>
        <p:spPr>
          <a:xfrm rot="16200000">
            <a:off x="6542642" y="757316"/>
            <a:ext cx="6406676" cy="4892040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5ADAEB-0EB3-4E22-B5B7-A8FBCF0DDE8B}"/>
              </a:ext>
            </a:extLst>
          </p:cNvPr>
          <p:cNvSpPr/>
          <p:nvPr userDrawn="1"/>
        </p:nvSpPr>
        <p:spPr>
          <a:xfrm>
            <a:off x="6801168" y="1828800"/>
            <a:ext cx="4743132" cy="4577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2C72544-E6FA-477B-AF90-B108B605B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DE6F6C4-74A6-48DA-8602-BE87A6619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1C459A7-D950-4C0D-9F48-DC1F02504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5662228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606ADAC-6CF0-4728-BADC-75458A94E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657466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B4A09DA-0B29-4EC7-9F49-B4881C6166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3" y="914400"/>
            <a:ext cx="5657466" cy="647700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190161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and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FFF8A608-D8D8-4415-BC0F-586D7F45E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9" t="864" r="21098" b="985"/>
          <a:stretch/>
        </p:blipFill>
        <p:spPr>
          <a:xfrm rot="16200000">
            <a:off x="6542642" y="757316"/>
            <a:ext cx="6406676" cy="4892040"/>
          </a:xfrm>
          <a:prstGeom prst="rect">
            <a:avLst/>
          </a:prstGeom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8E99873-666C-4AE0-9DBF-67872B0950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480" t="25341" r="30141" b="35938"/>
          <a:stretch/>
        </p:blipFill>
        <p:spPr>
          <a:xfrm>
            <a:off x="7293730" y="0"/>
            <a:ext cx="4898270" cy="4961744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E0CE34-E7E7-420C-8004-031C084CC1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01167" y="1828800"/>
            <a:ext cx="4743133" cy="4577876"/>
          </a:xfrm>
          <a:custGeom>
            <a:avLst/>
            <a:gdLst>
              <a:gd name="connsiteX0" fmla="*/ 0 w 4743133"/>
              <a:gd name="connsiteY0" fmla="*/ 0 h 4598348"/>
              <a:gd name="connsiteX1" fmla="*/ 4743133 w 4743133"/>
              <a:gd name="connsiteY1" fmla="*/ 0 h 4598348"/>
              <a:gd name="connsiteX2" fmla="*/ 4743133 w 4743133"/>
              <a:gd name="connsiteY2" fmla="*/ 4598348 h 4598348"/>
              <a:gd name="connsiteX3" fmla="*/ 0 w 4743133"/>
              <a:gd name="connsiteY3" fmla="*/ 4598348 h 4598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3133" h="4598348">
                <a:moveTo>
                  <a:pt x="0" y="0"/>
                </a:moveTo>
                <a:lnTo>
                  <a:pt x="4743133" y="0"/>
                </a:lnTo>
                <a:lnTo>
                  <a:pt x="4743133" y="4598348"/>
                </a:lnTo>
                <a:lnTo>
                  <a:pt x="0" y="459834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4FCE23-8BCE-479C-ABA1-34910643E6BD}"/>
              </a:ext>
            </a:extLst>
          </p:cNvPr>
          <p:cNvSpPr/>
          <p:nvPr userDrawn="1"/>
        </p:nvSpPr>
        <p:spPr>
          <a:xfrm>
            <a:off x="0" y="6406677"/>
            <a:ext cx="12192000" cy="451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70D77D7-1556-4506-964C-D95947B185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933" t="23765" r="11354" b="68041"/>
          <a:stretch/>
        </p:blipFill>
        <p:spPr>
          <a:xfrm>
            <a:off x="0" y="6406676"/>
            <a:ext cx="12192000" cy="4513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CBF680-8BB4-48B4-93D1-2D2524A3CA9D}"/>
              </a:ext>
            </a:extLst>
          </p:cNvPr>
          <p:cNvSpPr/>
          <p:nvPr userDrawn="1"/>
        </p:nvSpPr>
        <p:spPr>
          <a:xfrm>
            <a:off x="0" y="6406676"/>
            <a:ext cx="12192000" cy="451324"/>
          </a:xfrm>
          <a:prstGeom prst="rect">
            <a:avLst/>
          </a:prstGeom>
          <a:solidFill>
            <a:srgbClr val="1A1F2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AD896C4-6F59-498E-8241-9190A7A4D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F9BCDF0-32DB-4FE5-82DA-E1A0707D3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38093D8D-AEC5-4CF1-BFB3-0714069D54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942" y="6532189"/>
            <a:ext cx="1196516" cy="200298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C7FC60C-FB58-421D-B698-65FDEDA1DB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0" y="1828800"/>
            <a:ext cx="5662228" cy="4114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AA82966-324A-4B76-9FEF-20AADFFC88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346076"/>
            <a:ext cx="5657466" cy="5683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Your Slide’s Title Goes Here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673590A-F19D-4E8D-A508-7FDA5D42711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2463" y="914400"/>
            <a:ext cx="5657466" cy="6477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800" b="1" dirty="0"/>
            </a:lvl1pPr>
          </a:lstStyle>
          <a:p>
            <a:pPr marL="228600" lvl="0" indent="-228600"/>
            <a:r>
              <a:rPr lang="en-US" dirty="0"/>
              <a:t>Your Slide’s Sub-Title Goes Over Here.</a:t>
            </a:r>
          </a:p>
        </p:txBody>
      </p:sp>
    </p:spTree>
    <p:extLst>
      <p:ext uri="{BB962C8B-B14F-4D97-AF65-F5344CB8AC3E}">
        <p14:creationId xmlns:p14="http://schemas.microsoft.com/office/powerpoint/2010/main" val="314146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3360BE-F143-4B9B-9C14-12D30A27E9DF}"/>
              </a:ext>
            </a:extLst>
          </p:cNvPr>
          <p:cNvSpPr/>
          <p:nvPr userDrawn="1"/>
        </p:nvSpPr>
        <p:spPr>
          <a:xfrm>
            <a:off x="0" y="6406677"/>
            <a:ext cx="12192000" cy="451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927B03-D929-423F-ADFA-CC8D85B9C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365125"/>
            <a:ext cx="10896600" cy="1196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C08D3-84D8-4E73-BA05-49AE65A20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" y="1825625"/>
            <a:ext cx="10896600" cy="4120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F2843B1-F550-4D6A-B76C-E3202EC004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rcRect l="8933" t="23765" r="11354" b="68041"/>
          <a:stretch/>
        </p:blipFill>
        <p:spPr>
          <a:xfrm>
            <a:off x="0" y="6406676"/>
            <a:ext cx="12192000" cy="4513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AC1DCB-5EA6-4766-A084-5E64E77018D9}"/>
              </a:ext>
            </a:extLst>
          </p:cNvPr>
          <p:cNvSpPr/>
          <p:nvPr userDrawn="1"/>
        </p:nvSpPr>
        <p:spPr>
          <a:xfrm>
            <a:off x="0" y="6406676"/>
            <a:ext cx="12192000" cy="451324"/>
          </a:xfrm>
          <a:prstGeom prst="rect">
            <a:avLst/>
          </a:prstGeom>
          <a:solidFill>
            <a:srgbClr val="1A1F2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24DF6-C3FA-4626-ACFF-104BCEB708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4764" y="6466371"/>
            <a:ext cx="4114800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spc="300">
                <a:solidFill>
                  <a:schemeClr val="bg2">
                    <a:lumMod val="90000"/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WWW.SOLLIANCE.NET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15481-2B83-4339-A90D-5F322824C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6830" y="6466371"/>
            <a:ext cx="436355" cy="3319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2">
                    <a:lumMod val="90000"/>
                    <a:alpha val="60000"/>
                  </a:schemeClr>
                </a:solidFill>
              </a:defRPr>
            </a:lvl1pPr>
          </a:lstStyle>
          <a:p>
            <a:fld id="{00F9DAA1-1DF7-43E0-8E29-0CE1148553C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8F120DE-C5DF-47AC-8EA4-905621CDA1D2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239942" y="6532189"/>
            <a:ext cx="1196516" cy="20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0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63" r:id="rId5"/>
    <p:sldLayoutId id="2147483659" r:id="rId6"/>
    <p:sldLayoutId id="2147483665" r:id="rId7"/>
    <p:sldLayoutId id="2147483650" r:id="rId8"/>
    <p:sldLayoutId id="2147483661" r:id="rId9"/>
    <p:sldLayoutId id="2147483662" r:id="rId10"/>
    <p:sldLayoutId id="2147483666" r:id="rId11"/>
    <p:sldLayoutId id="2147483667" r:id="rId12"/>
    <p:sldLayoutId id="2147483660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54" r:id="rId31"/>
    <p:sldLayoutId id="2147483690" r:id="rId32"/>
    <p:sldLayoutId id="2147483679" r:id="rId33"/>
    <p:sldLayoutId id="2147483677" r:id="rId34"/>
    <p:sldLayoutId id="2147483664" r:id="rId35"/>
    <p:sldLayoutId id="2147483655" r:id="rId36"/>
    <p:sldLayoutId id="2147483689" r:id="rId37"/>
    <p:sldLayoutId id="2147483726" r:id="rId38"/>
    <p:sldLayoutId id="2147483727" r:id="rId39"/>
    <p:sldLayoutId id="2147483728" r:id="rId40"/>
    <p:sldLayoutId id="2147483729" r:id="rId41"/>
    <p:sldLayoutId id="2147483730" r:id="rId42"/>
    <p:sldLayoutId id="2147483731" r:id="rId4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Catamaran Semi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08" userDrawn="1">
          <p15:clr>
            <a:srgbClr val="F26B43"/>
          </p15:clr>
        </p15:guide>
        <p15:guide id="2" pos="7272" userDrawn="1">
          <p15:clr>
            <a:srgbClr val="F26B43"/>
          </p15:clr>
        </p15:guide>
        <p15:guide id="3" orient="horz" pos="216" userDrawn="1">
          <p15:clr>
            <a:srgbClr val="F26B43"/>
          </p15:clr>
        </p15:guide>
        <p15:guide id="4" orient="horz" pos="3744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11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492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hyperlink" Target="https://www.linkedin.com/in/kylebunt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linkedin.com/in/kylebunting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1AF0-F70C-48BB-A8EC-F59101A85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cap="none" dirty="0">
                <a:solidFill>
                  <a:schemeClr val="tx1"/>
                </a:solidFill>
              </a:rPr>
              <a:t>23+ years in IT</a:t>
            </a:r>
          </a:p>
          <a:p>
            <a:pPr marL="0" indent="0">
              <a:buNone/>
            </a:pPr>
            <a:r>
              <a:rPr lang="en-US" sz="1800" b="0" cap="none" dirty="0">
                <a:solidFill>
                  <a:schemeClr val="tx1"/>
                </a:solidFill>
              </a:rPr>
              <a:t>MBA, Krannert School of Management, Purdue University</a:t>
            </a:r>
          </a:p>
          <a:p>
            <a:pPr marL="0" indent="0">
              <a:buNone/>
            </a:pPr>
            <a:r>
              <a:rPr lang="en-US" sz="1800" b="0" cap="none" dirty="0">
                <a:solidFill>
                  <a:schemeClr val="tx1"/>
                </a:solidFill>
              </a:rPr>
              <a:t>Author / contributor of multiple books and whitepapers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F217D4-E929-47BD-B058-D8EB5CC8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Kyle Bunting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C8492-D8B8-4A1F-A574-E46970615F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Senior Data &amp; AI Engineer</a:t>
            </a:r>
          </a:p>
        </p:txBody>
      </p:sp>
      <p:pic>
        <p:nvPicPr>
          <p:cNvPr id="6" name="Picture 5" descr="A person holding a fish&#10;&#10;Description automatically generated">
            <a:extLst>
              <a:ext uri="{FF2B5EF4-FFF2-40B4-BE49-F238E27FC236}">
                <a16:creationId xmlns:a16="http://schemas.microsoft.com/office/drawing/2014/main" id="{3D403E7E-23E1-41C6-BD4C-DA3331A9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816" y="1965313"/>
            <a:ext cx="3093369" cy="3093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0EE457-7DEB-4886-95D9-AB2E1F896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031" y="4033221"/>
            <a:ext cx="2325175" cy="23046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4A3ED96-E25C-42BA-A994-A15EA71A2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535" y="5042814"/>
            <a:ext cx="1009290" cy="12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8BABE8-932B-4072-8920-0FFD47278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51" y="5042814"/>
            <a:ext cx="914400" cy="1230697"/>
          </a:xfrm>
          <a:prstGeom prst="rect">
            <a:avLst/>
          </a:prstGeom>
          <a:effectLst>
            <a:outerShdw blurRad="50800" dist="381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589010-9F83-40DF-8B5D-D05A6FB1EA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74" y="5042814"/>
            <a:ext cx="923567" cy="12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6D548-BEE6-4ADD-A99F-CC8EF4E08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961" y="5042814"/>
            <a:ext cx="985949" cy="12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83E42D-E250-4166-971F-7917B137F2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5488" y="5042814"/>
            <a:ext cx="985949" cy="12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6C49D8-1DEE-488F-825C-1095DD1E38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9278" y="5042814"/>
            <a:ext cx="960120" cy="12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5A3AEE-D4CB-4B30-8F5B-21FC79B994B8}"/>
              </a:ext>
            </a:extLst>
          </p:cNvPr>
          <p:cNvGrpSpPr/>
          <p:nvPr/>
        </p:nvGrpSpPr>
        <p:grpSpPr>
          <a:xfrm>
            <a:off x="701405" y="3710896"/>
            <a:ext cx="4588323" cy="1147106"/>
            <a:chOff x="701405" y="3710896"/>
            <a:chExt cx="4588323" cy="1147106"/>
          </a:xfrm>
        </p:grpSpPr>
        <p:pic>
          <p:nvPicPr>
            <p:cNvPr id="11" name="Picture 10" descr="Shape, circle&#10;&#10;Description automatically generated">
              <a:extLst>
                <a:ext uri="{FF2B5EF4-FFF2-40B4-BE49-F238E27FC236}">
                  <a16:creationId xmlns:a16="http://schemas.microsoft.com/office/drawing/2014/main" id="{AE74DCC2-2F19-4C11-BED5-C9D63DF2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05" y="4084460"/>
              <a:ext cx="356802" cy="36576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4F4A7F-B283-4262-8C69-1E52885BA14D}"/>
                </a:ext>
              </a:extLst>
            </p:cNvPr>
            <p:cNvSpPr txBox="1"/>
            <p:nvPr/>
          </p:nvSpPr>
          <p:spPr>
            <a:xfrm>
              <a:off x="1045159" y="3725072"/>
              <a:ext cx="1937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403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kern="0" dirty="0">
                  <a:latin typeface="Montserrat Semi"/>
                  <a:cs typeface="Calibri"/>
                </a:rPr>
                <a:t>kyle@solliance.net</a:t>
              </a:r>
              <a:endParaRPr kumimoji="0" lang="en-US" sz="16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Montserrat Semi"/>
                <a:cs typeface="Calibri"/>
              </a:endParaRPr>
            </a:p>
          </p:txBody>
        </p:sp>
        <p:pic>
          <p:nvPicPr>
            <p:cNvPr id="21" name="Graphic 20" descr="Envelope">
              <a:extLst>
                <a:ext uri="{FF2B5EF4-FFF2-40B4-BE49-F238E27FC236}">
                  <a16:creationId xmlns:a16="http://schemas.microsoft.com/office/drawing/2014/main" id="{8C12413E-5277-4BA0-9D04-68A665A7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6151" y="3710896"/>
              <a:ext cx="366907" cy="36690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E3B41EA-B798-489D-87F9-FA4442931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22" y="4538764"/>
              <a:ext cx="365760" cy="299923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98A36-B8E7-46CE-806F-3CBEEEA0D0F5}"/>
                </a:ext>
              </a:extLst>
            </p:cNvPr>
            <p:cNvSpPr txBox="1"/>
            <p:nvPr/>
          </p:nvSpPr>
          <p:spPr>
            <a:xfrm>
              <a:off x="1045159" y="4519448"/>
              <a:ext cx="42445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403225">
                <a:defRPr/>
              </a:pPr>
              <a:r>
                <a:rPr lang="en-US" sz="1600" kern="0" dirty="0">
                  <a:latin typeface="Montserrat Semi"/>
                  <a:cs typeface="Calibri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https://www.linkedin.com/in/kylebunting</a:t>
              </a:r>
              <a:endParaRPr lang="en-US" sz="1600" kern="0" dirty="0">
                <a:latin typeface="Montserrat Semi"/>
                <a:cs typeface="Calibri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7FBC6-AF29-4A5D-86FA-D1587175C565}"/>
                </a:ext>
              </a:extLst>
            </p:cNvPr>
            <p:cNvSpPr txBox="1"/>
            <p:nvPr/>
          </p:nvSpPr>
          <p:spPr>
            <a:xfrm>
              <a:off x="1045159" y="4098062"/>
              <a:ext cx="3151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403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kern="0" dirty="0">
                  <a:latin typeface="Montserrat Semi"/>
                  <a:cs typeface="Calibri"/>
                </a:rPr>
                <a:t>https://github.com/kylebunting</a:t>
              </a:r>
              <a:endParaRPr kumimoji="0" lang="en-US" sz="16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Montserrat Sem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6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31AF0-F70C-48BB-A8EC-F59101A859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1575714"/>
            <a:ext cx="5662228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cap="none" dirty="0">
                <a:solidFill>
                  <a:schemeClr val="tx1"/>
                </a:solidFill>
              </a:rPr>
              <a:t>20+ years in Data and Analytics</a:t>
            </a:r>
          </a:p>
          <a:p>
            <a:pPr marL="0" indent="0">
              <a:buNone/>
            </a:pPr>
            <a:r>
              <a:rPr lang="en-US" sz="1800" b="0" cap="none" dirty="0">
                <a:solidFill>
                  <a:schemeClr val="tx1"/>
                </a:solidFill>
              </a:rPr>
              <a:t>6 years working </a:t>
            </a:r>
            <a:r>
              <a:rPr lang="en-US" sz="1800" dirty="0"/>
              <a:t>at Microsoft </a:t>
            </a:r>
          </a:p>
          <a:p>
            <a:pPr marL="0" indent="0">
              <a:buNone/>
            </a:pPr>
            <a:r>
              <a:rPr lang="en-US" sz="1800" b="0" cap="none" dirty="0">
                <a:solidFill>
                  <a:schemeClr val="tx1"/>
                </a:solidFill>
              </a:rPr>
              <a:t>	3 years in AI En</a:t>
            </a:r>
            <a:r>
              <a:rPr lang="en-US" sz="1800" dirty="0"/>
              <a:t>gineering</a:t>
            </a:r>
          </a:p>
          <a:p>
            <a:pPr marL="0" indent="0">
              <a:buNone/>
            </a:pPr>
            <a:r>
              <a:rPr lang="en-US" sz="1800" b="0" cap="none" dirty="0">
                <a:solidFill>
                  <a:schemeClr val="tx1"/>
                </a:solidFill>
              </a:rPr>
              <a:t>	3 years in World Wide Learning</a:t>
            </a:r>
          </a:p>
          <a:p>
            <a:pPr marL="0" indent="0">
              <a:buNone/>
            </a:pPr>
            <a:r>
              <a:rPr lang="en-US" sz="1800" dirty="0"/>
              <a:t>20 years as  Microsoft Certified Trainer</a:t>
            </a:r>
            <a:endParaRPr lang="en-US" sz="1800" b="0" cap="none" dirty="0">
              <a:solidFill>
                <a:schemeClr val="tx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CF217D4-E929-47BD-B058-D8EB5CC85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 Testa-O’Neill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CC8492-D8B8-4A1F-A574-E46970615F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Principal PM: Data and AI @ Microsoft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5A3AEE-D4CB-4B30-8F5B-21FC79B994B8}"/>
              </a:ext>
            </a:extLst>
          </p:cNvPr>
          <p:cNvGrpSpPr/>
          <p:nvPr/>
        </p:nvGrpSpPr>
        <p:grpSpPr>
          <a:xfrm>
            <a:off x="701405" y="3710896"/>
            <a:ext cx="4588323" cy="1147106"/>
            <a:chOff x="701405" y="3710896"/>
            <a:chExt cx="4588323" cy="1147106"/>
          </a:xfrm>
        </p:grpSpPr>
        <p:pic>
          <p:nvPicPr>
            <p:cNvPr id="11" name="Picture 10" descr="Shape, circle&#10;&#10;Description automatically generated">
              <a:extLst>
                <a:ext uri="{FF2B5EF4-FFF2-40B4-BE49-F238E27FC236}">
                  <a16:creationId xmlns:a16="http://schemas.microsoft.com/office/drawing/2014/main" id="{AE74DCC2-2F19-4C11-BED5-C9D63DF2B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05" y="4084460"/>
              <a:ext cx="356802" cy="36576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4F4A7F-B283-4262-8C69-1E52885BA14D}"/>
                </a:ext>
              </a:extLst>
            </p:cNvPr>
            <p:cNvSpPr txBox="1"/>
            <p:nvPr/>
          </p:nvSpPr>
          <p:spPr>
            <a:xfrm>
              <a:off x="1045159" y="3725072"/>
              <a:ext cx="3935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403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kern="0" dirty="0">
                  <a:latin typeface="Montserrat Semi"/>
                  <a:cs typeface="Calibri"/>
                </a:rPr>
                <a:t>Chris.testaoneill@microsoft.com</a:t>
              </a:r>
              <a:endParaRPr kumimoji="0" lang="en-US" sz="16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Montserrat Semi"/>
                <a:cs typeface="Calibri"/>
              </a:endParaRPr>
            </a:p>
          </p:txBody>
        </p:sp>
        <p:pic>
          <p:nvPicPr>
            <p:cNvPr id="21" name="Graphic 20" descr="Envelope">
              <a:extLst>
                <a:ext uri="{FF2B5EF4-FFF2-40B4-BE49-F238E27FC236}">
                  <a16:creationId xmlns:a16="http://schemas.microsoft.com/office/drawing/2014/main" id="{8C12413E-5277-4BA0-9D04-68A665A7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6151" y="3710896"/>
              <a:ext cx="366907" cy="36690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E3B41EA-B798-489D-87F9-FA4442931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222" y="4538764"/>
              <a:ext cx="365760" cy="299923"/>
            </a:xfrm>
            <a:prstGeom prst="rect">
              <a:avLst/>
            </a:prstGeom>
            <a:noFill/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398A36-B8E7-46CE-806F-3CBEEEA0D0F5}"/>
                </a:ext>
              </a:extLst>
            </p:cNvPr>
            <p:cNvSpPr txBox="1"/>
            <p:nvPr/>
          </p:nvSpPr>
          <p:spPr>
            <a:xfrm>
              <a:off x="1045159" y="4519448"/>
              <a:ext cx="42445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403225">
                <a:defRPr/>
              </a:pPr>
              <a:r>
                <a:rPr lang="en-US" sz="1600" kern="0" dirty="0">
                  <a:latin typeface="Montserrat Semi"/>
                  <a:cs typeface="Calibri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https://www.linkedin.com/in/</a:t>
              </a:r>
              <a:r>
                <a:rPr lang="en-US" sz="1600" kern="0" dirty="0">
                  <a:latin typeface="Montserrat Semi"/>
                  <a:cs typeface="Calibri"/>
                </a:rPr>
                <a:t>ctestaoneill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7FBC6-AF29-4A5D-86FA-D1587175C565}"/>
                </a:ext>
              </a:extLst>
            </p:cNvPr>
            <p:cNvSpPr txBox="1"/>
            <p:nvPr/>
          </p:nvSpPr>
          <p:spPr>
            <a:xfrm>
              <a:off x="1045159" y="4098062"/>
              <a:ext cx="3990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defTabSz="4032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kern="0" dirty="0">
                  <a:latin typeface="Montserrat Semi"/>
                  <a:cs typeface="Calibri"/>
                </a:rPr>
                <a:t>https://github.com/ctesta-oneillmsft</a:t>
              </a:r>
              <a:endParaRPr kumimoji="0" lang="en-US" sz="16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Montserrat Semi"/>
                <a:cs typeface="Calibri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148569-EE04-408C-89E4-14E2E832C1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440" y="2035813"/>
            <a:ext cx="3479069" cy="337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olliance">
      <a:dk1>
        <a:srgbClr val="1A1F20"/>
      </a:dk1>
      <a:lt1>
        <a:sysClr val="window" lastClr="FFFFFF"/>
      </a:lt1>
      <a:dk2>
        <a:srgbClr val="0077C8"/>
      </a:dk2>
      <a:lt2>
        <a:srgbClr val="E7E6E6"/>
      </a:lt2>
      <a:accent1>
        <a:srgbClr val="008CE2"/>
      </a:accent1>
      <a:accent2>
        <a:srgbClr val="7DDAFF"/>
      </a:accent2>
      <a:accent3>
        <a:srgbClr val="EDE600"/>
      </a:accent3>
      <a:accent4>
        <a:srgbClr val="FCF6A7"/>
      </a:accent4>
      <a:accent5>
        <a:srgbClr val="46D577"/>
      </a:accent5>
      <a:accent6>
        <a:srgbClr val="9DE89F"/>
      </a:accent6>
      <a:hlink>
        <a:srgbClr val="0077C8"/>
      </a:hlink>
      <a:folHlink>
        <a:srgbClr val="46D577"/>
      </a:folHlink>
    </a:clrScheme>
    <a:fontScheme name="Custom 148">
      <a:majorFont>
        <a:latin typeface="Catamaran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SSSummit2021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ASSSummit2021" id="{AF4DD8E0-EAAA-40A6-8C0B-C283CBBEA7E0}" vid="{C56A42D8-3843-49F5-A46C-7E8493851F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3983</TotalTime>
  <Words>118</Words>
  <Application>Microsoft Office PowerPoint</Application>
  <PresentationFormat>Widescreen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6" baseType="lpstr">
      <vt:lpstr>Arial</vt:lpstr>
      <vt:lpstr>Calibri</vt:lpstr>
      <vt:lpstr>Calibri Light</vt:lpstr>
      <vt:lpstr>Catamaran ExtraBold</vt:lpstr>
      <vt:lpstr>IBM Plex Sans</vt:lpstr>
      <vt:lpstr>IBM Plex Sans Medium</vt:lpstr>
      <vt:lpstr>IBM Plex Sans SemiBold</vt:lpstr>
      <vt:lpstr>Lucida Sans</vt:lpstr>
      <vt:lpstr>Montserrat</vt:lpstr>
      <vt:lpstr>Montserrat Semi</vt:lpstr>
      <vt:lpstr>Roboto</vt:lpstr>
      <vt:lpstr>Roboto Regular</vt:lpstr>
      <vt:lpstr>Office Theme</vt:lpstr>
      <vt:lpstr>PASSSummit2021</vt:lpstr>
      <vt:lpstr>Kyle Bunting</vt:lpstr>
      <vt:lpstr>Chris Testa-O’Neill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Khalay Chio</dc:creator>
  <cp:lastModifiedBy>Chris Testa-O Neill</cp:lastModifiedBy>
  <cp:revision>25</cp:revision>
  <dcterms:created xsi:type="dcterms:W3CDTF">2021-04-14T17:02:56Z</dcterms:created>
  <dcterms:modified xsi:type="dcterms:W3CDTF">2021-12-05T16:01:29Z</dcterms:modified>
</cp:coreProperties>
</file>